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D2531-C1DB-43D5-B0A1-86FF77F67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Wir werden in</a:t>
            </a:r>
            <a:br>
              <a:rPr lang="de-DE" dirty="0"/>
            </a:br>
            <a:r>
              <a:rPr lang="de-DE" dirty="0"/>
              <a:t>Erinnerungen </a:t>
            </a:r>
            <a:br>
              <a:rPr lang="de-DE" dirty="0"/>
            </a:br>
            <a:r>
              <a:rPr lang="de-DE" dirty="0"/>
              <a:t>verweilen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26EE3E-25E6-4AAA-B865-73436309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1058092"/>
            <a:ext cx="5357600" cy="1435827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400" dirty="0"/>
              <a:t>Es ist wieder soweit, es beginnt in der Coronapandemie die schöne </a:t>
            </a:r>
            <a:r>
              <a:rPr lang="de-DE" sz="3200" dirty="0"/>
              <a:t>ADVENTSZEIT</a:t>
            </a:r>
          </a:p>
        </p:txBody>
      </p:sp>
    </p:spTree>
    <p:extLst>
      <p:ext uri="{BB962C8B-B14F-4D97-AF65-F5344CB8AC3E}">
        <p14:creationId xmlns:p14="http://schemas.microsoft.com/office/powerpoint/2010/main" val="90969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EF3603-EBEA-4DAC-BC4A-85A8695F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20" y="0"/>
            <a:ext cx="736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B4516A-AE11-48EB-B29D-61FB1CEB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20" y="0"/>
            <a:ext cx="842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889AE9-EF09-465A-890E-E5C65861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369630"/>
            <a:ext cx="7387781" cy="960120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Auch in der neuen Heimat kam ein Engel in der Weihnachtszeit vorbei.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612A1A0-B596-4FC0-9B10-978F7AB94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1329750"/>
            <a:ext cx="7387781" cy="5323808"/>
          </a:xfrm>
        </p:spPr>
      </p:pic>
    </p:spTree>
    <p:extLst>
      <p:ext uri="{BB962C8B-B14F-4D97-AF65-F5344CB8AC3E}">
        <p14:creationId xmlns:p14="http://schemas.microsoft.com/office/powerpoint/2010/main" val="329712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3807EE-8978-43FC-BB8B-37C1D461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14" y="723900"/>
            <a:ext cx="358597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86076-FB28-48AA-9413-73AB13A8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5" y="368301"/>
            <a:ext cx="5184396" cy="2159000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In diesem Jahr im Mai </a:t>
            </a:r>
            <a:br>
              <a:rPr lang="de-DE" sz="2400" i="1" dirty="0"/>
            </a:br>
            <a:r>
              <a:rPr lang="de-DE" sz="2400" i="1" dirty="0"/>
              <a:t>wäre unsere </a:t>
            </a:r>
            <a:br>
              <a:rPr lang="de-DE" sz="2400" i="1" dirty="0"/>
            </a:br>
            <a:r>
              <a:rPr lang="de-DE" sz="2400" i="1" dirty="0"/>
              <a:t>Heimatdichterin </a:t>
            </a:r>
            <a:br>
              <a:rPr lang="de-DE" sz="2400" i="1" dirty="0"/>
            </a:br>
            <a:r>
              <a:rPr lang="de-DE" sz="2400" i="1" dirty="0"/>
              <a:t>Marianne Ebner,</a:t>
            </a:r>
            <a:br>
              <a:rPr lang="de-DE" sz="2400" i="1" dirty="0"/>
            </a:br>
            <a:r>
              <a:rPr lang="de-DE" sz="2400" i="1" dirty="0"/>
              <a:t>100 Jahre alt geworden.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F6DF2-9FAE-4C2C-B0E0-0F4019B1F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3325541"/>
            <a:ext cx="3971874" cy="23863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i="1" dirty="0"/>
              <a:t>Ihren Heimatort Jahrmarkt trug sie auch Kilometer entfernt in ihrem Herzen. Sie ging in Gedanken durch Feld und Natur, schrieb über die Menschen und ihr Leben in der alten Heimat.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0DECA7B4-E3DE-4A61-BB97-22326923F4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69" r="4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67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A10AE5-32C4-4754-B067-F9A608A9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97" y="0"/>
            <a:ext cx="1037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ED0DB4-018D-4CAE-8CF1-2B16E5A3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26" y="745178"/>
            <a:ext cx="8053431" cy="51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23AB72-C36E-4BFD-BB73-9018B7FD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92" y="600767"/>
            <a:ext cx="3931691" cy="55917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8D69C7-E03C-4E6A-B231-DC0FC516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95" y="1392571"/>
            <a:ext cx="5004465" cy="39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CA3C50-C739-4D50-B414-DCDE796B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4" y="1023457"/>
            <a:ext cx="9907398" cy="43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8A45B0-5E93-4AF7-A983-749D3794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67" y="671119"/>
            <a:ext cx="3677900" cy="54624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7D91E3-F4D5-4960-B49D-EB7BCF3A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17" y="963594"/>
            <a:ext cx="4049512" cy="49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8BF54-8595-41A7-BD24-FF3D5E91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808" y="301753"/>
            <a:ext cx="3912374" cy="2626005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de-DE" dirty="0"/>
              <a:t>In Deutschland hat</a:t>
            </a:r>
            <a:br>
              <a:rPr lang="de-DE" dirty="0"/>
            </a:br>
            <a:r>
              <a:rPr lang="de-DE" dirty="0"/>
              <a:t>Frau Ebner </a:t>
            </a:r>
            <a:br>
              <a:rPr lang="de-DE" dirty="0"/>
            </a:br>
            <a:r>
              <a:rPr lang="de-DE" dirty="0"/>
              <a:t>bei vielen Veranstaltungen teilgenommen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A6E490-E144-4DA9-A70F-8D8E4A086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2630" y="3682767"/>
            <a:ext cx="4443369" cy="287348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de-DE" dirty="0"/>
              <a:t>Ihre Gedichte wurden gerne vorgetragen, auch beim </a:t>
            </a:r>
            <a:r>
              <a:rPr lang="de-DE" dirty="0" err="1"/>
              <a:t>Jahrmarkter</a:t>
            </a:r>
            <a:r>
              <a:rPr lang="de-DE" dirty="0"/>
              <a:t> Treffen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de-DE" dirty="0"/>
              <a:t>und waren beliebt bei den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de-DE" dirty="0"/>
              <a:t>Banater Landsleuten aus anderen Ortschaften.</a:t>
            </a:r>
          </a:p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de-DE" dirty="0"/>
              <a:t>Eines ihrer sehr beliebten Gedichte war: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9C7B732-426A-4CD4-9D89-A4D59857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2" y="203200"/>
            <a:ext cx="3752201" cy="65658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400" b="1" dirty="0"/>
              <a:t>             Mei Heimat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</a:t>
            </a:r>
            <a:r>
              <a:rPr lang="de-DE" sz="1200" dirty="0" err="1"/>
              <a:t>Pipatsche</a:t>
            </a:r>
            <a:r>
              <a:rPr lang="de-DE" sz="1200" dirty="0"/>
              <a:t> im Feld draus </a:t>
            </a:r>
            <a:r>
              <a:rPr lang="de-DE" sz="1200" dirty="0" err="1"/>
              <a:t>stehn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ins </a:t>
            </a:r>
            <a:r>
              <a:rPr lang="de-DE" sz="1200" dirty="0" err="1"/>
              <a:t>Laab</a:t>
            </a:r>
            <a:r>
              <a:rPr lang="de-DE" sz="1200" dirty="0"/>
              <a:t> die </a:t>
            </a:r>
            <a:r>
              <a:rPr lang="de-DE" sz="1200" dirty="0" err="1"/>
              <a:t>Leit</a:t>
            </a:r>
            <a:r>
              <a:rPr lang="de-DE" sz="1200" dirty="0"/>
              <a:t> im Herbst noch </a:t>
            </a:r>
            <a:r>
              <a:rPr lang="de-DE" sz="1200" dirty="0" err="1"/>
              <a:t>gehn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mr </a:t>
            </a:r>
            <a:r>
              <a:rPr lang="de-DE" sz="1200" dirty="0" err="1"/>
              <a:t>freindlich</a:t>
            </a:r>
            <a:r>
              <a:rPr lang="de-DE" sz="1200" dirty="0"/>
              <a:t> </a:t>
            </a:r>
            <a:r>
              <a:rPr lang="de-DE" sz="1200" dirty="0" err="1"/>
              <a:t>grießt</a:t>
            </a:r>
            <a:r>
              <a:rPr lang="de-DE" sz="1200" dirty="0"/>
              <a:t> und lacht,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 err="1"/>
              <a:t>em</a:t>
            </a:r>
            <a:r>
              <a:rPr lang="de-DE" sz="1200" dirty="0"/>
              <a:t> </a:t>
            </a:r>
            <a:r>
              <a:rPr lang="de-DE" sz="1200" dirty="0" err="1"/>
              <a:t>Nochber</a:t>
            </a:r>
            <a:r>
              <a:rPr lang="de-DE" sz="1200" dirty="0"/>
              <a:t> </a:t>
            </a:r>
            <a:r>
              <a:rPr lang="de-DE" sz="1200" dirty="0" err="1"/>
              <a:t>winscht</a:t>
            </a:r>
            <a:r>
              <a:rPr lang="de-DE" sz="1200" dirty="0"/>
              <a:t> e </a:t>
            </a:r>
            <a:r>
              <a:rPr lang="de-DE" sz="1200" dirty="0" err="1"/>
              <a:t>guti</a:t>
            </a:r>
            <a:r>
              <a:rPr lang="de-DE" sz="1200" dirty="0"/>
              <a:t> Nacht,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e gutes Wort </a:t>
            </a:r>
            <a:r>
              <a:rPr lang="de-DE" sz="1200" dirty="0" err="1"/>
              <a:t>em</a:t>
            </a:r>
            <a:r>
              <a:rPr lang="de-DE" sz="1200" dirty="0"/>
              <a:t> </a:t>
            </a:r>
            <a:r>
              <a:rPr lang="de-DE" sz="1200" dirty="0" err="1"/>
              <a:t>jedr</a:t>
            </a:r>
            <a:r>
              <a:rPr lang="de-DE" sz="1200" dirty="0"/>
              <a:t> </a:t>
            </a:r>
            <a:r>
              <a:rPr lang="de-DE" sz="1200" dirty="0" err="1"/>
              <a:t>saat</a:t>
            </a:r>
            <a:r>
              <a:rPr lang="de-DE" sz="1200" dirty="0"/>
              <a:t>, denk oft noch </a:t>
            </a:r>
            <a:r>
              <a:rPr lang="de-DE" sz="1200" dirty="0" err="1"/>
              <a:t>droon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so wars im </a:t>
            </a:r>
            <a:r>
              <a:rPr lang="de-DE" sz="1200" b="1" dirty="0"/>
              <a:t>Banat</a:t>
            </a:r>
            <a:r>
              <a:rPr lang="de-DE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</a:t>
            </a:r>
            <a:r>
              <a:rPr lang="de-DE" sz="1200" dirty="0" err="1"/>
              <a:t>Kukruz</a:t>
            </a:r>
            <a:r>
              <a:rPr lang="de-DE" sz="1200" dirty="0"/>
              <a:t> wachst so gehl wie Gold,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Wein </a:t>
            </a:r>
            <a:r>
              <a:rPr lang="de-DE" sz="1200" dirty="0" err="1"/>
              <a:t>mer</a:t>
            </a:r>
            <a:r>
              <a:rPr lang="de-DE" sz="1200" dirty="0"/>
              <a:t> aus </a:t>
            </a:r>
            <a:r>
              <a:rPr lang="de-DE" sz="1200" dirty="0" err="1"/>
              <a:t>em</a:t>
            </a:r>
            <a:r>
              <a:rPr lang="de-DE" sz="1200" dirty="0"/>
              <a:t> Keller holt,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Worscht </a:t>
            </a:r>
            <a:r>
              <a:rPr lang="de-DE" sz="1200" dirty="0" err="1"/>
              <a:t>un</a:t>
            </a:r>
            <a:r>
              <a:rPr lang="de-DE" sz="1200" dirty="0"/>
              <a:t> Bohne e Stick Rippe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gar appetitlich kocht im Tippe,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Speck </a:t>
            </a:r>
            <a:r>
              <a:rPr lang="de-DE" sz="1200" dirty="0" err="1"/>
              <a:t>mer</a:t>
            </a:r>
            <a:r>
              <a:rPr lang="de-DE" sz="1200" dirty="0"/>
              <a:t> esst na </a:t>
            </a:r>
            <a:r>
              <a:rPr lang="de-DE" sz="1200" b="1" dirty="0"/>
              <a:t>schmeckts</a:t>
            </a:r>
            <a:r>
              <a:rPr lang="de-DE" sz="1200" dirty="0"/>
              <a:t> der </a:t>
            </a:r>
            <a:r>
              <a:rPr lang="de-DE" sz="1200" dirty="0" err="1"/>
              <a:t>saat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 err="1"/>
              <a:t>troom</a:t>
            </a:r>
            <a:r>
              <a:rPr lang="de-DE" sz="1200" dirty="0"/>
              <a:t> oft </a:t>
            </a:r>
            <a:r>
              <a:rPr lang="de-DE" sz="1200" dirty="0" err="1"/>
              <a:t>derfun</a:t>
            </a:r>
            <a:r>
              <a:rPr lang="de-DE" sz="1200" dirty="0"/>
              <a:t> </a:t>
            </a:r>
            <a:r>
              <a:rPr lang="de-DE" sz="1200" dirty="0" err="1"/>
              <a:t>vun</a:t>
            </a:r>
            <a:r>
              <a:rPr lang="de-DE" sz="1200" dirty="0"/>
              <a:t> </a:t>
            </a:r>
            <a:r>
              <a:rPr lang="de-DE" sz="1200" dirty="0" err="1"/>
              <a:t>meim</a:t>
            </a:r>
            <a:r>
              <a:rPr lang="de-DE" sz="1200" dirty="0"/>
              <a:t> Banat.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</a:t>
            </a:r>
            <a:r>
              <a:rPr lang="de-DE" sz="1200" dirty="0" err="1"/>
              <a:t>Arweit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es erst Gebot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 err="1"/>
              <a:t>vun</a:t>
            </a:r>
            <a:r>
              <a:rPr lang="de-DE" sz="1200" dirty="0"/>
              <a:t> </a:t>
            </a:r>
            <a:r>
              <a:rPr lang="de-DE" sz="1200" dirty="0" err="1"/>
              <a:t>Morjetz</a:t>
            </a:r>
            <a:r>
              <a:rPr lang="de-DE" sz="1200" dirty="0"/>
              <a:t> </a:t>
            </a:r>
            <a:r>
              <a:rPr lang="de-DE" sz="1200" dirty="0" err="1"/>
              <a:t>frie</a:t>
            </a:r>
            <a:r>
              <a:rPr lang="de-DE" sz="1200" dirty="0"/>
              <a:t> bis </a:t>
            </a:r>
            <a:r>
              <a:rPr lang="de-DE" sz="1200" dirty="0" err="1"/>
              <a:t>Owets</a:t>
            </a:r>
            <a:r>
              <a:rPr lang="de-DE" sz="1200" dirty="0"/>
              <a:t> </a:t>
            </a:r>
            <a:r>
              <a:rPr lang="de-DE" sz="1200" dirty="0" err="1"/>
              <a:t>spot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</a:t>
            </a:r>
            <a:r>
              <a:rPr lang="de-DE" sz="1200" dirty="0" err="1"/>
              <a:t>mer</a:t>
            </a:r>
            <a:r>
              <a:rPr lang="de-DE" sz="1200" dirty="0"/>
              <a:t> im Winter </a:t>
            </a:r>
            <a:r>
              <a:rPr lang="de-DE" sz="1200" dirty="0" err="1"/>
              <a:t>maje</a:t>
            </a:r>
            <a:r>
              <a:rPr lang="de-DE" sz="1200" dirty="0"/>
              <a:t> geht,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und sich mit jedem gut versteht,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ja dort, </a:t>
            </a:r>
            <a:r>
              <a:rPr lang="de-DE" sz="1200" dirty="0" err="1"/>
              <a:t>mei</a:t>
            </a:r>
            <a:r>
              <a:rPr lang="de-DE" sz="1200" dirty="0"/>
              <a:t> </a:t>
            </a:r>
            <a:r>
              <a:rPr lang="de-DE" sz="1200" dirty="0" err="1"/>
              <a:t>Freind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akurat</a:t>
            </a:r>
            <a:r>
              <a:rPr lang="de-DE" sz="1200" dirty="0"/>
              <a:t>, </a:t>
            </a:r>
            <a:r>
              <a:rPr lang="de-DE" sz="1200" dirty="0" err="1"/>
              <a:t>mei</a:t>
            </a:r>
            <a:r>
              <a:rPr lang="de-DE" sz="1200" dirty="0"/>
              <a:t> </a:t>
            </a:r>
            <a:r>
              <a:rPr lang="de-DE" sz="1200" b="1" dirty="0"/>
              <a:t>Banat</a:t>
            </a:r>
            <a:r>
              <a:rPr lang="de-DE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Jetzt sin </a:t>
            </a:r>
            <a:r>
              <a:rPr lang="de-DE" sz="1200" dirty="0" err="1"/>
              <a:t>nor</a:t>
            </a:r>
            <a:r>
              <a:rPr lang="de-DE" sz="1200" dirty="0"/>
              <a:t> noch die </a:t>
            </a:r>
            <a:r>
              <a:rPr lang="de-DE" sz="1200" dirty="0" err="1"/>
              <a:t>Gräwer</a:t>
            </a:r>
            <a:r>
              <a:rPr lang="de-DE" sz="1200" dirty="0"/>
              <a:t> dort,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wo </a:t>
            </a:r>
            <a:r>
              <a:rPr lang="de-DE" sz="1200" dirty="0" err="1"/>
              <a:t>Liewe</a:t>
            </a:r>
            <a:r>
              <a:rPr lang="de-DE" sz="1200" dirty="0"/>
              <a:t> ruhe, ich sin fort,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 err="1"/>
              <a:t>Tach</a:t>
            </a:r>
            <a:r>
              <a:rPr lang="de-DE" sz="1200" dirty="0"/>
              <a:t> </a:t>
            </a:r>
            <a:r>
              <a:rPr lang="de-DE" sz="1200" dirty="0" err="1"/>
              <a:t>un</a:t>
            </a:r>
            <a:r>
              <a:rPr lang="de-DE" sz="1200" dirty="0"/>
              <a:t> Nacht </a:t>
            </a:r>
            <a:r>
              <a:rPr lang="de-DE" sz="1200" dirty="0" err="1"/>
              <a:t>leits</a:t>
            </a:r>
            <a:r>
              <a:rPr lang="de-DE" sz="1200" dirty="0"/>
              <a:t> </a:t>
            </a:r>
            <a:r>
              <a:rPr lang="de-DE" sz="1200" dirty="0" err="1"/>
              <a:t>mer</a:t>
            </a:r>
            <a:r>
              <a:rPr lang="de-DE" sz="1200" dirty="0"/>
              <a:t> im Sinn,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es </a:t>
            </a:r>
            <a:r>
              <a:rPr lang="de-DE" sz="1200" dirty="0" err="1"/>
              <a:t>Hoomweh</a:t>
            </a:r>
            <a:r>
              <a:rPr lang="de-DE" sz="1200" dirty="0"/>
              <a:t> zieht mich her </a:t>
            </a:r>
            <a:r>
              <a:rPr lang="de-DE" sz="1200" dirty="0" err="1"/>
              <a:t>un</a:t>
            </a:r>
            <a:r>
              <a:rPr lang="de-DE" sz="1200" dirty="0"/>
              <a:t> hin.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 err="1"/>
              <a:t>un</a:t>
            </a:r>
            <a:r>
              <a:rPr lang="de-DE" sz="1200" dirty="0"/>
              <a:t> </a:t>
            </a:r>
            <a:r>
              <a:rPr lang="de-DE" sz="1200" dirty="0" err="1"/>
              <a:t>traurich</a:t>
            </a:r>
            <a:r>
              <a:rPr lang="de-DE" sz="1200" dirty="0"/>
              <a:t> dann </a:t>
            </a:r>
            <a:r>
              <a:rPr lang="de-DE" sz="1200" dirty="0" err="1"/>
              <a:t>mei</a:t>
            </a:r>
            <a:r>
              <a:rPr lang="de-DE" sz="1200" dirty="0"/>
              <a:t> Herz mr </a:t>
            </a:r>
            <a:r>
              <a:rPr lang="de-DE" sz="1200" dirty="0" err="1"/>
              <a:t>saat</a:t>
            </a:r>
            <a:r>
              <a:rPr lang="de-DE" sz="12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wie </a:t>
            </a:r>
            <a:r>
              <a:rPr lang="de-DE" sz="1200" dirty="0" err="1"/>
              <a:t>scheen</a:t>
            </a:r>
            <a:r>
              <a:rPr lang="de-DE" sz="1200" dirty="0"/>
              <a:t> war doch </a:t>
            </a:r>
            <a:r>
              <a:rPr lang="de-DE" sz="1200" dirty="0" err="1"/>
              <a:t>mei</a:t>
            </a:r>
            <a:r>
              <a:rPr lang="de-DE" sz="1200" dirty="0"/>
              <a:t> Heimat,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dirty="0"/>
              <a:t>wie </a:t>
            </a:r>
            <a:r>
              <a:rPr lang="de-DE" sz="1200" dirty="0" err="1"/>
              <a:t>scheen</a:t>
            </a:r>
            <a:r>
              <a:rPr lang="de-DE" sz="1200" dirty="0"/>
              <a:t> war </a:t>
            </a:r>
            <a:r>
              <a:rPr lang="de-DE" sz="1200" dirty="0" err="1"/>
              <a:t>mei</a:t>
            </a:r>
            <a:r>
              <a:rPr lang="de-DE" sz="1200" dirty="0"/>
              <a:t> </a:t>
            </a:r>
            <a:r>
              <a:rPr lang="de-DE" sz="1200" b="1" dirty="0"/>
              <a:t>Banat</a:t>
            </a:r>
            <a:r>
              <a:rPr lang="de-DE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200" i="1" dirty="0"/>
              <a:t>              Maria Ebner</a:t>
            </a:r>
          </a:p>
        </p:txBody>
      </p:sp>
    </p:spTree>
    <p:extLst>
      <p:ext uri="{BB962C8B-B14F-4D97-AF65-F5344CB8AC3E}">
        <p14:creationId xmlns:p14="http://schemas.microsoft.com/office/powerpoint/2010/main" val="99978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0</TotalTime>
  <Words>314</Words>
  <Application>Microsoft Office PowerPoint</Application>
  <PresentationFormat>Breitbild</PresentationFormat>
  <Paragraphs>36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Wir werden in Erinnerungen  verweilen </vt:lpstr>
      <vt:lpstr>PowerPoint-Präsentation</vt:lpstr>
      <vt:lpstr>In diesem Jahr im Mai  wäre unsere  Heimatdichterin  Marianne Ebner, 100 Jahre alt geworden.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 Deutschland hat Frau Ebner  bei vielen Veranstaltungen teilgenommen</vt:lpstr>
      <vt:lpstr>PowerPoint-Präsentation</vt:lpstr>
      <vt:lpstr>PowerPoint-Präsentation</vt:lpstr>
      <vt:lpstr>Auch in der neuen Heimat kam ein Engel in der Weihnachtszeit vorbei.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werden in Erinnerungen  verweilen</dc:title>
  <dc:creator>eichinger324@gmail.com</dc:creator>
  <cp:lastModifiedBy>Heidi</cp:lastModifiedBy>
  <cp:revision>17</cp:revision>
  <dcterms:created xsi:type="dcterms:W3CDTF">2020-11-23T22:18:14Z</dcterms:created>
  <dcterms:modified xsi:type="dcterms:W3CDTF">2020-11-27T21:20:52Z</dcterms:modified>
</cp:coreProperties>
</file>