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4" r:id="rId2"/>
    <p:sldId id="264" r:id="rId3"/>
    <p:sldId id="275" r:id="rId4"/>
    <p:sldId id="276" r:id="rId5"/>
    <p:sldId id="277" r:id="rId6"/>
    <p:sldId id="278" r:id="rId7"/>
  </p:sldIdLst>
  <p:sldSz cx="12188825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8" d="100"/>
          <a:sy n="78" d="100"/>
        </p:scale>
        <p:origin x="132" y="12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D00A37-108F-4EB3-A4B6-A983F4D329B2}" type="datetime1">
              <a:rPr lang="de-DE" smtClean="0"/>
              <a:t>13.12.2020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F1ED03-2AF3-47EF-8F01-A49EDAD31C5A}" type="datetime1">
              <a:rPr lang="de-DE" smtClean="0"/>
              <a:t>13.12.2020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570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6316D2-9896-47A0-BD17-E634AF455023}" type="datetime1">
              <a:rPr lang="de-DE" smtClean="0"/>
              <a:t>13.12.2020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67F9E4-7A00-4E92-9DB2-17891E6287D7}" type="datetime1">
              <a:rPr lang="de-DE" smtClean="0"/>
              <a:t>13.12.2020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59A6D1-412D-476E-80D8-0E8E3EE9084B}" type="datetime1">
              <a:rPr lang="de-DE" smtClean="0"/>
              <a:t>13.12.2020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D4BC19-13A2-4896-B0C4-F6B7A71101D2}" type="datetime1">
              <a:rPr lang="de-DE" smtClean="0"/>
              <a:t>13.12.2020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4BEE94-D7D7-476A-83BC-393428DDA868}" type="datetime1">
              <a:rPr lang="de-DE" smtClean="0"/>
              <a:t>13.12.2020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30A0EE-C8E8-4375-B08E-14B955B00CCA}" type="datetime1">
              <a:rPr lang="de-DE" smtClean="0"/>
              <a:t>13.12.2020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87B078-1C71-4259-AB7E-3F17F7FAE46D}" type="datetime1">
              <a:rPr lang="de-DE" smtClean="0"/>
              <a:t>13.12.2020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D789A7-75C8-4C8A-8B5F-23095651F559}" type="datetime1">
              <a:rPr lang="de-DE" smtClean="0"/>
              <a:t>13.12.2020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2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937F97-DD64-45F0-91EA-C02C44F3325C}" type="datetime1">
              <a:rPr lang="de-DE" smtClean="0"/>
              <a:t>13.12.2020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" name="Inhaltsplatzhalt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9C6460-5010-4B58-A43F-5C08EA599457}" type="datetime1">
              <a:rPr lang="de-DE" smtClean="0"/>
              <a:t>13.12.2020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" name="Bildplatzhalt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9" name="Bild 4" descr="Leerer Platzhalter zum Hinzufügen eines Bilds. Klicken Sie auf den Platzhalter, und wählen Sie das hinzuzufügende Bild au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  <a:p>
            <a:pPr lvl="5" rtl="0"/>
            <a:r>
              <a:rPr lang="de-DE" dirty="0"/>
              <a:t>Sechste Ebene</a:t>
            </a:r>
          </a:p>
          <a:p>
            <a:pPr lvl="6" rtl="0"/>
            <a:r>
              <a:rPr lang="de-DE" dirty="0"/>
              <a:t>Siebte Ebene</a:t>
            </a:r>
          </a:p>
          <a:p>
            <a:pPr lvl="7" rtl="0"/>
            <a:r>
              <a:rPr lang="de-DE" dirty="0"/>
              <a:t>Achte Ebene</a:t>
            </a:r>
          </a:p>
          <a:p>
            <a:pPr lvl="8" rtl="0"/>
            <a:r>
              <a:rPr lang="de-DE" dirty="0"/>
              <a:t>Neunte Ebene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711426F6-68D9-4103-BFA2-762B2E4529E7}" type="datetime1">
              <a:rPr lang="de-DE" smtClean="0"/>
              <a:t>13.12.2020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de-DE" b="1" i="1" dirty="0">
                <a:solidFill>
                  <a:schemeClr val="bg2">
                    <a:lumMod val="50000"/>
                  </a:schemeClr>
                </a:solidFill>
              </a:rPr>
              <a:t>Das </a:t>
            </a:r>
            <a:r>
              <a:rPr lang="de-DE" b="1" i="1" dirty="0" err="1">
                <a:solidFill>
                  <a:schemeClr val="bg2">
                    <a:lumMod val="50000"/>
                  </a:schemeClr>
                </a:solidFill>
              </a:rPr>
              <a:t>Jahrmarkter</a:t>
            </a:r>
            <a:br>
              <a:rPr lang="de-DE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b="1" i="1" dirty="0">
                <a:solidFill>
                  <a:schemeClr val="bg2">
                    <a:lumMod val="50000"/>
                  </a:schemeClr>
                </a:solidFill>
              </a:rPr>
              <a:t>Pfingsttreffen 2013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algn="ctr" rtl="0">
              <a:spcBef>
                <a:spcPts val="0"/>
              </a:spcBef>
            </a:pPr>
            <a:r>
              <a:rPr lang="de-DE" b="1" i="1" dirty="0"/>
              <a:t>Musik und Pfarrer sind die gleichen geblieben, nur die Trachten, die wir lieben, werden </a:t>
            </a:r>
          </a:p>
          <a:p>
            <a:pPr algn="ctr" rtl="0">
              <a:spcBef>
                <a:spcPts val="0"/>
              </a:spcBef>
            </a:pPr>
            <a:r>
              <a:rPr lang="de-DE" b="1" i="1" dirty="0"/>
              <a:t>immer weniger. Es fanden sich doch noch einige die mitmachten.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57A0C78-0215-46DE-B137-05D334A45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404664"/>
            <a:ext cx="7232364" cy="5834063"/>
          </a:xfrm>
        </p:spPr>
      </p:pic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812" y="5661248"/>
            <a:ext cx="3276599" cy="576064"/>
          </a:xfrm>
        </p:spPr>
        <p:txBody>
          <a:bodyPr rtlCol="0">
            <a:normAutofit fontScale="92500"/>
          </a:bodyPr>
          <a:lstStyle/>
          <a:p>
            <a:pPr algn="ctr" rtl="0"/>
            <a:r>
              <a:rPr lang="de-DE" b="1" i="1" dirty="0">
                <a:solidFill>
                  <a:schemeClr val="bg2">
                    <a:lumMod val="50000"/>
                  </a:schemeClr>
                </a:solidFill>
              </a:rPr>
              <a:t>Die Schwabenkinder aus Karlsruhe unterstützen unsere Paare.</a:t>
            </a:r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D3E8D618-258E-4A68-A99F-78A92F7A7C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r="7550"/>
          <a:stretch>
            <a:fillRect/>
          </a:stretch>
        </p:blipFill>
        <p:spPr>
          <a:xfrm>
            <a:off x="333772" y="645818"/>
            <a:ext cx="4807726" cy="4247086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EE32732-85EE-4291-8C4D-A3F63BE1C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98" y="1274942"/>
            <a:ext cx="6635131" cy="36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B0B645-A4C9-44DD-9067-E08E0E87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398C6BC6-D0C9-4449-83D3-349345FFFE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r="7550"/>
          <a:stretch>
            <a:fillRect/>
          </a:stretch>
        </p:blipFill>
        <p:spPr>
          <a:xfrm>
            <a:off x="233291" y="322216"/>
            <a:ext cx="4483241" cy="3960440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9DCC3EE-07A8-45BB-891B-A0F53BE866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854" y="692696"/>
            <a:ext cx="3137456" cy="235309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0D29C19-4901-4886-82F5-BC988A01CD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854" y="3141752"/>
            <a:ext cx="4214358" cy="316076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8AE274E-45F8-44E2-BC6A-5AB9D68891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739818"/>
            <a:ext cx="2449488" cy="312523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0BDD572-87F6-42B2-AA28-E7F1E4F0C5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2" y="3789040"/>
            <a:ext cx="1835105" cy="244680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3E85E24-C177-48CB-86FA-F476E1C05F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7" y="4099067"/>
            <a:ext cx="3547541" cy="26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776B2-D6D8-446E-85DA-933DF21C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550C7F1B-100C-45F0-9D7B-B2DB04BEF9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r="7550"/>
          <a:stretch>
            <a:fillRect/>
          </a:stretch>
        </p:blipFill>
        <p:spPr>
          <a:xfrm>
            <a:off x="333772" y="116632"/>
            <a:ext cx="5135349" cy="4536504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88D00EA-CC57-4DFD-879A-E8828D801F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0" y="4211910"/>
            <a:ext cx="3276599" cy="24574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8F88D06-8B8B-4220-B33F-12E532D0E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847" y="1124744"/>
            <a:ext cx="5904656" cy="442849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BE5D0F3-2596-4361-8D4B-93AA62C39F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21" y="3757518"/>
            <a:ext cx="2165583" cy="288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8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404093C-B743-41AB-B948-CC6B2F54E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53" y="404664"/>
            <a:ext cx="7955360" cy="364210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1914E8C-4D45-4818-917B-5F386ED3F8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3645024"/>
            <a:ext cx="4438229" cy="299766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374CCAF-423C-447A-8FAA-6E5218608C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05" y="3645024"/>
            <a:ext cx="6912769" cy="307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5A5D4DD-12FB-46A0-BCA3-31292A45B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3" y="692696"/>
            <a:ext cx="11467738" cy="4954263"/>
          </a:xfrm>
        </p:spPr>
      </p:pic>
    </p:spTree>
    <p:extLst>
      <p:ext uri="{BB962C8B-B14F-4D97-AF65-F5344CB8AC3E}">
        <p14:creationId xmlns:p14="http://schemas.microsoft.com/office/powerpoint/2010/main" val="95360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quarell_16: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30_TF02886637_TF02886637.potx" id="{ABC91835-6472-4B4C-B3C7-7AF73E6602A2}" vid="{D9920028-DAB3-4467-8B7B-910533C97CB6}"/>
    </a:ext>
  </a:extLst>
</a:theme>
</file>

<file path=ppt/theme/theme2.xml><?xml version="1.0" encoding="utf-8"?>
<a:theme xmlns:a="http://schemas.openxmlformats.org/drawingml/2006/main" name="Office-Design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Aquarellpräsentation (Breitbild)</Template>
  <TotalTime>0</TotalTime>
  <Words>44</Words>
  <Application>Microsoft Office PowerPoint</Application>
  <PresentationFormat>Benutzerdefiniert</PresentationFormat>
  <Paragraphs>6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Palatino Linotype</vt:lpstr>
      <vt:lpstr>Aquarell_16:9</vt:lpstr>
      <vt:lpstr>Das Jahrmarkter Pfingsttreffen 2013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Jahrmarkter Pfingsttreffen 2013</dc:title>
  <dc:creator>eichinger324@gmail.com</dc:creator>
  <cp:lastModifiedBy>Heidi</cp:lastModifiedBy>
  <cp:revision>6</cp:revision>
  <dcterms:created xsi:type="dcterms:W3CDTF">2020-12-10T20:25:33Z</dcterms:created>
  <dcterms:modified xsi:type="dcterms:W3CDTF">2020-12-13T11:22:47Z</dcterms:modified>
</cp:coreProperties>
</file>