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AF0B6D7-CD6B-48AB-9119-A1571A6DCE2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614738"/>
            <a:ext cx="8718550" cy="1096962"/>
          </a:xfrm>
        </p:spPr>
        <p:txBody>
          <a:bodyPr>
            <a:normAutofit/>
          </a:bodyPr>
          <a:lstStyle/>
          <a:p>
            <a:r>
              <a:rPr lang="de-DE" sz="2000" i="1" dirty="0"/>
              <a:t>Wieder nur mit Trachtenpuppen, Trachtenhut und dem Rosmarinstrauß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651BCA-F7CE-4780-86DD-158A9DB4089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46246" y="1602297"/>
            <a:ext cx="5821392" cy="1458403"/>
          </a:xfrm>
        </p:spPr>
        <p:txBody>
          <a:bodyPr>
            <a:normAutofit/>
          </a:bodyPr>
          <a:lstStyle/>
          <a:p>
            <a:r>
              <a:rPr lang="de-DE" sz="3200" b="1" i="1" dirty="0"/>
              <a:t>Unser Pfingsttreffen 2017</a:t>
            </a:r>
          </a:p>
        </p:txBody>
      </p:sp>
    </p:spTree>
    <p:extLst>
      <p:ext uri="{BB962C8B-B14F-4D97-AF65-F5344CB8AC3E}">
        <p14:creationId xmlns:p14="http://schemas.microsoft.com/office/powerpoint/2010/main" val="44175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11D45C-6962-40E3-B72F-14EF974D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7007" y="1148445"/>
            <a:ext cx="5863671" cy="43977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1AE638-AB00-44CE-9201-A141EE9A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1207" y="1224269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4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2AF8A5-D79C-4DDE-98AB-DD9324E7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80" y="404769"/>
            <a:ext cx="7810150" cy="58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B0791C-D567-4B1D-996F-C585BB8B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69530" y="1737657"/>
            <a:ext cx="4510248" cy="33826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9EC361-84EA-42E0-B3EA-E3C8BDF5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46" y="813733"/>
            <a:ext cx="7035565" cy="52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1E1B0E-219B-4D9B-9F9D-512FEC1D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57" y="232795"/>
            <a:ext cx="8050635" cy="60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407520-0416-4347-B7B3-E9F14398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4071" y="1074023"/>
            <a:ext cx="6051260" cy="45384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09A0A2-2A90-4EBB-9142-CD1417BF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740" y="1277456"/>
            <a:ext cx="6350248" cy="41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4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399748-FF5A-4F85-AD44-52D13C6E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89432"/>
            <a:ext cx="8247907" cy="61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4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8ACFC9-8586-4379-A881-0D411A65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23" y="224404"/>
            <a:ext cx="8193248" cy="61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4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E1FDC8-F5E1-4BE9-8AC3-7701C02E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8" y="1303963"/>
            <a:ext cx="5666763" cy="42500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F507A4-4650-4C76-963F-A5B23640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82598" y="1382087"/>
            <a:ext cx="5150843" cy="38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5058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</Words>
  <Application>Microsoft Office PowerPoint</Application>
  <PresentationFormat>Breitbild</PresentationFormat>
  <Paragraphs>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Facette</vt:lpstr>
      <vt:lpstr>Unser Pfingsttreffen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Pfingsttreffen 2017</dc:title>
  <dc:creator>eichinger324@gmail.com</dc:creator>
  <cp:lastModifiedBy>Heidi</cp:lastModifiedBy>
  <cp:revision>2</cp:revision>
  <dcterms:created xsi:type="dcterms:W3CDTF">2020-12-11T19:22:49Z</dcterms:created>
  <dcterms:modified xsi:type="dcterms:W3CDTF">2020-12-13T11:30:27Z</dcterms:modified>
</cp:coreProperties>
</file>