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63" r:id="rId4"/>
    <p:sldId id="268" r:id="rId5"/>
    <p:sldId id="265" r:id="rId6"/>
    <p:sldId id="264" r:id="rId7"/>
    <p:sldId id="266" r:id="rId8"/>
    <p:sldId id="267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1990" autoAdjust="0"/>
  </p:normalViewPr>
  <p:slideViewPr>
    <p:cSldViewPr snapToGrid="0">
      <p:cViewPr varScale="1">
        <p:scale>
          <a:sx n="78" d="100"/>
          <a:sy n="78" d="100"/>
        </p:scale>
        <p:origin x="12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6DADB92-5A40-4548-A046-8AEB98C0DD04}" type="datetime1">
              <a:rPr lang="de-DE" smtClean="0"/>
              <a:t>13.12.2020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940F88-494A-4E01-94D4-AE1E94A94A13}" type="datetime1">
              <a:rPr lang="de-DE" smtClean="0"/>
              <a:t>13.12.2020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Textmasterformate durch Klicken bearbeiten</a:t>
            </a:r>
            <a:endParaRPr lang="en-US"/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htec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ec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ec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Gerader Verbinde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20" name="Datumsplatzhalt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300BC7A-40BD-4995-A1E1-D110562E1CAF}" type="datetime1">
              <a:rPr lang="de-DE" smtClean="0"/>
              <a:t>13.12.2020</a:t>
            </a:fld>
            <a:endParaRPr lang="en-US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E67CFE-7EBA-4741-B861-ECB9C16040ED}" type="datetime1">
              <a:rPr lang="de-DE" smtClean="0"/>
              <a:t>13.12.2020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D19ED-1661-49DB-ABA8-9D40E25065BC}" type="datetime1">
              <a:rPr lang="de-DE" smtClean="0"/>
              <a:t>13.12.2020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7C0C16-5521-4517-AFDE-676F786A1296}" type="datetime1">
              <a:rPr lang="de-DE" smtClean="0"/>
              <a:t>13.12.2020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htec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ec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ec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D2E29C69-043E-4C13-9AB0-9F83C784042E}" type="datetime1">
              <a:rPr lang="de-DE" smtClean="0"/>
              <a:t>13.12.2020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49D4E4-B5C3-4E44-B86B-E426DECF8177}" type="datetime1">
              <a:rPr lang="de-DE" smtClean="0"/>
              <a:t>13.12.2020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4063BC-01CA-4504-9E02-5CE33589BDD7}" type="datetime1">
              <a:rPr lang="de-DE" smtClean="0"/>
              <a:t>13.12.2020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FD4553-CB32-4C01-936B-782A1F0D4534}" type="datetime1">
              <a:rPr lang="de-DE" smtClean="0"/>
              <a:t>13.12.2020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BE4C6E-AE98-44D9-9539-7D07295E3F62}" type="datetime1">
              <a:rPr lang="de-DE" smtClean="0"/>
              <a:t>13.12.2020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BED7F17-BB87-4D21-B0B9-FC3CEC7BA3BA}" type="datetime1">
              <a:rPr lang="de-DE" smtClean="0"/>
              <a:t>13.12.2020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CE950D3-0446-4476-9960-01D89E840E5D}" type="datetime1">
              <a:rPr lang="de-DE" smtClean="0"/>
              <a:t>13.12.2020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87212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0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de" dirty="0"/>
              <a:t>Titelmasterformat durch Klicken bearbeiten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ec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ec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" dirty="0"/>
              <a:t>Textmasterformate durch Klicken bearbeiten</a:t>
            </a:r>
          </a:p>
          <a:p>
            <a:pPr lvl="1" rtl="0"/>
            <a:r>
              <a:rPr lang="de" dirty="0"/>
              <a:t>Zweite Ebene</a:t>
            </a:r>
          </a:p>
          <a:p>
            <a:pPr lvl="2" rtl="0"/>
            <a:r>
              <a:rPr lang="de" dirty="0"/>
              <a:t>Dritte Ebene</a:t>
            </a:r>
          </a:p>
          <a:p>
            <a:pPr lvl="3" rtl="0"/>
            <a:r>
              <a:rPr lang="de" dirty="0"/>
              <a:t>Vierte Ebene</a:t>
            </a:r>
          </a:p>
          <a:p>
            <a:pPr lvl="4" rtl="0"/>
            <a:r>
              <a:rPr lang="de" dirty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6B4A689-DE7A-460E-9036-381728EAF560}" type="datetime1">
              <a:rPr lang="de-DE" smtClean="0"/>
              <a:t>13.12.2020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Nahaufnahme eines Logos&#10;&#10;Beschreibung wird automatisch generiert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45284" y="5528344"/>
            <a:ext cx="5550716" cy="1241571"/>
          </a:xfrm>
        </p:spPr>
        <p:txBody>
          <a:bodyPr rtlCol="0">
            <a:normAutofit/>
          </a:bodyPr>
          <a:lstStyle/>
          <a:p>
            <a:pPr rtl="0"/>
            <a:r>
              <a:rPr lang="de" sz="3200" b="1" i="1" dirty="0">
                <a:solidFill>
                  <a:schemeClr val="bg1"/>
                </a:solidFill>
              </a:rPr>
              <a:t>Letztes Pfingsttreffen 2019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416800" y="3724712"/>
            <a:ext cx="3874782" cy="831413"/>
          </a:xfrm>
        </p:spPr>
        <p:txBody>
          <a:bodyPr rtlCol="0">
            <a:normAutofit/>
          </a:bodyPr>
          <a:lstStyle/>
          <a:p>
            <a:pPr algn="ctr" rtl="0">
              <a:spcAft>
                <a:spcPts val="600"/>
              </a:spcAft>
            </a:pPr>
            <a:r>
              <a:rPr lang="de" b="1" i="1" dirty="0">
                <a:solidFill>
                  <a:schemeClr val="bg1"/>
                </a:solidFill>
              </a:rPr>
              <a:t>Der Rosmarinstrauß und  Trachtenpuppen sind geblieben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5499C3B-FFF8-495A-872B-5EEDCE92E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6" y="562672"/>
            <a:ext cx="7505306" cy="573265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F37FCC-F834-4DC1-8E18-414E1282C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784" y="847288"/>
            <a:ext cx="3811710" cy="508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8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9CE87F7-A650-41C8-B17B-D714107B6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21" y="578840"/>
            <a:ext cx="8879558" cy="556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05AD324-1C4D-4A29-9F2B-2FA49A933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24" y="1015068"/>
            <a:ext cx="6425965" cy="48194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A3EC1F9-915D-4420-8ACE-A392B596E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1" y="1510018"/>
            <a:ext cx="4829924" cy="35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6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23A2DFA-7567-4A9C-A377-271F940CD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BE4C6E-AE98-44D9-9539-7D07295E3F62}" type="datetime1">
              <a:rPr lang="de-DE" smtClean="0"/>
              <a:t>13.12.2020</a:t>
            </a:fld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3CB81E-EC91-4980-AF39-C8CB49708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62" y="484889"/>
            <a:ext cx="8621076" cy="588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9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C3A426-BEB2-4F20-8FF9-A3AE6C12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BE4C6E-AE98-44D9-9539-7D07295E3F62}" type="datetime1">
              <a:rPr lang="de-DE" smtClean="0"/>
              <a:t>13.12.2020</a:t>
            </a:fld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E89E33-8871-4522-8DDE-6E392C52E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00" y="457200"/>
            <a:ext cx="7920000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5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AE1B897-E712-4381-B813-62E0039C9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3" y="568642"/>
            <a:ext cx="8269643" cy="555116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C04C8A1-E4F4-40C8-BA12-06F40ED22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435" y="1085283"/>
            <a:ext cx="3324837" cy="44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98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3E0513-D5BE-45E8-8A5C-C50A999F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78679" y="6035040"/>
            <a:ext cx="5243119" cy="365760"/>
          </a:xfrm>
        </p:spPr>
        <p:txBody>
          <a:bodyPr/>
          <a:lstStyle/>
          <a:p>
            <a:pPr rtl="0"/>
            <a:r>
              <a:rPr lang="en-US" sz="1400" b="1" i="1" dirty="0"/>
              <a:t>Bei </a:t>
            </a:r>
            <a:r>
              <a:rPr lang="en-US" sz="1400" b="1" i="1" dirty="0" err="1"/>
              <a:t>Familie</a:t>
            </a:r>
            <a:r>
              <a:rPr lang="en-US" sz="1400" b="1" i="1" dirty="0"/>
              <a:t> Barth in Rastatt </a:t>
            </a:r>
            <a:r>
              <a:rPr lang="en-US" sz="1400" b="1" i="1" dirty="0" err="1"/>
              <a:t>wird</a:t>
            </a:r>
            <a:r>
              <a:rPr lang="en-US" sz="1400" b="1" i="1" dirty="0"/>
              <a:t> die </a:t>
            </a:r>
            <a:r>
              <a:rPr lang="en-US" sz="1400" b="1" i="1" dirty="0" err="1"/>
              <a:t>Dekoration</a:t>
            </a:r>
            <a:r>
              <a:rPr lang="en-US" sz="1400" b="1" i="1" dirty="0"/>
              <a:t> </a:t>
            </a:r>
            <a:r>
              <a:rPr lang="en-US" sz="1400" b="1" i="1" dirty="0" err="1"/>
              <a:t>vorbereitet</a:t>
            </a:r>
            <a:r>
              <a:rPr lang="en-US" sz="1400" b="1" i="1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752C2B-2F4B-43BA-98BD-5C1DB60C8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6" y="1501630"/>
            <a:ext cx="4015971" cy="405188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D74962D-C119-4DB9-B9A7-A1C450354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61" y="562327"/>
            <a:ext cx="2893044" cy="540224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2407DB6-8817-41A2-8141-88DC68D5D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719" y="920691"/>
            <a:ext cx="3762464" cy="501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3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AE2FFDA-7576-4E52-A89A-C96FBA92D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7" y="766481"/>
            <a:ext cx="5394375" cy="532503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E1157C-8E12-4210-8CB5-3CD3C3926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888" y="1296099"/>
            <a:ext cx="5687735" cy="42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0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D14BB68-695A-4313-86B3-E644BCBC8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3" y="640710"/>
            <a:ext cx="5896072" cy="55765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7E47578-B860-46AC-83C5-D9553BD96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98" y="640710"/>
            <a:ext cx="5186328" cy="52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0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66C6FA5-2BDD-4CEC-8559-92955DFFB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2" y="664464"/>
            <a:ext cx="5526024" cy="537057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1D609BB-0BEC-4F4E-A587-E82336974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15" y="931177"/>
            <a:ext cx="5248363" cy="479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8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F19B376-12EE-44C5-B896-7B4B59565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8" y="755009"/>
            <a:ext cx="10949222" cy="531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73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79_TF78438558" id="{52906723-C130-4574-979F-893E907F73E5}" vid="{E635294A-DA31-4A29-8208-4BAAB3845E9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{D97D4C17-9346-4563-B275-9A75BC28E7CB}tf78438558_win32</Template>
  <TotalTime>0</TotalTime>
  <Words>21</Words>
  <Application>Microsoft Office PowerPoint</Application>
  <PresentationFormat>Breitbild</PresentationFormat>
  <Paragraphs>5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Calibri</vt:lpstr>
      <vt:lpstr>Century Gothic</vt:lpstr>
      <vt:lpstr>Garamond</vt:lpstr>
      <vt:lpstr>SavonVTI</vt:lpstr>
      <vt:lpstr>Letztes Pfingsttreffen 2019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Letztes Pfingsttreffen 2019</dc:title>
  <dc:creator>eichinger324@gmail.com</dc:creator>
  <cp:lastModifiedBy>Heidi</cp:lastModifiedBy>
  <cp:revision>5</cp:revision>
  <dcterms:created xsi:type="dcterms:W3CDTF">2020-12-11T23:06:26Z</dcterms:created>
  <dcterms:modified xsi:type="dcterms:W3CDTF">2020-12-13T11:35:02Z</dcterms:modified>
</cp:coreProperties>
</file>