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60" r:id="rId4"/>
    <p:sldId id="259" r:id="rId5"/>
    <p:sldId id="258"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12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de-DE"/>
              <a:t>Mastertitelformat bearbeiten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586B75A-687E-405C-8A0B-8D00578BA2C3}" type="datetimeFigureOut">
              <a:rPr lang="en-US" dirty="0"/>
              <a:pPr/>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12/13/2020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12/13/2020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Mastertitelformat bearbeiten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12/13/2020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e-DE"/>
              <a:t>Mastertitelformat bearbeiten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8" name="Date Placeholder 7"/>
          <p:cNvSpPr>
            <a:spLocks noGrp="1"/>
          </p:cNvSpPr>
          <p:nvPr>
            <p:ph type="dt" sz="half" idx="10"/>
          </p:nvPr>
        </p:nvSpPr>
        <p:spPr/>
        <p:txBody>
          <a:bodyPr/>
          <a:lstStyle/>
          <a:p>
            <a:fld id="{5586B75A-687E-405C-8A0B-8D00578BA2C3}" type="datetimeFigureOut">
              <a:rPr lang="en-US" dirty="0"/>
              <a:pPr/>
              <a:t>12/13/2020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de-DE"/>
              <a:t>Mastertitelformat bearbeiten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8" name="Date Placeholder 7"/>
          <p:cNvSpPr>
            <a:spLocks noGrp="1"/>
          </p:cNvSpPr>
          <p:nvPr>
            <p:ph type="dt" sz="half" idx="10"/>
          </p:nvPr>
        </p:nvSpPr>
        <p:spPr/>
        <p:txBody>
          <a:bodyPr/>
          <a:lstStyle/>
          <a:p>
            <a:fld id="{5586B75A-687E-405C-8A0B-8D00578BA2C3}" type="datetimeFigureOut">
              <a:rPr lang="en-US" dirty="0"/>
              <a:pPr/>
              <a:t>12/13/2020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12/13/2020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3B25E-C3C9-4F48-A605-CBF08F0C4AC5}"/>
              </a:ext>
            </a:extLst>
          </p:cNvPr>
          <p:cNvSpPr>
            <a:spLocks noGrp="1"/>
          </p:cNvSpPr>
          <p:nvPr>
            <p:ph type="ctrTitle"/>
          </p:nvPr>
        </p:nvSpPr>
        <p:spPr/>
        <p:txBody>
          <a:bodyPr>
            <a:normAutofit/>
          </a:bodyPr>
          <a:lstStyle/>
          <a:p>
            <a:pPr algn="ctr"/>
            <a:r>
              <a:rPr lang="de-DE" sz="2400" b="1" i="1" dirty="0" err="1"/>
              <a:t>Jahrmarkter</a:t>
            </a:r>
            <a:r>
              <a:rPr lang="de-DE" sz="2400" b="1" i="1" dirty="0"/>
              <a:t> Landsleute treffen sich gerne. Sowohl in Jahrmarkt als auch in der neuen Heimat hier gibt es Fotos zu bestaunen, die Nachbarn und verwandte  Jahrgänge zeigen. Viele der Personen sind schon in der Ewigkeit, die Erinnerungen an sie alle sollen hier lebendig werden.</a:t>
            </a:r>
          </a:p>
        </p:txBody>
      </p:sp>
      <p:sp>
        <p:nvSpPr>
          <p:cNvPr id="3" name="Untertitel 2">
            <a:extLst>
              <a:ext uri="{FF2B5EF4-FFF2-40B4-BE49-F238E27FC236}">
                <a16:creationId xmlns:a16="http://schemas.microsoft.com/office/drawing/2014/main" id="{55B5DD79-3C02-4FEF-9C9C-15298EB6779E}"/>
              </a:ext>
            </a:extLst>
          </p:cNvPr>
          <p:cNvSpPr>
            <a:spLocks noGrp="1"/>
          </p:cNvSpPr>
          <p:nvPr>
            <p:ph type="subTitle" idx="1"/>
          </p:nvPr>
        </p:nvSpPr>
        <p:spPr>
          <a:xfrm>
            <a:off x="1100015" y="4880315"/>
            <a:ext cx="7315200" cy="914400"/>
          </a:xfrm>
        </p:spPr>
        <p:txBody>
          <a:bodyPr/>
          <a:lstStyle/>
          <a:p>
            <a:pPr algn="ctr"/>
            <a:r>
              <a:rPr lang="de-DE" i="1" dirty="0"/>
              <a:t>FOTO-ERINNERUNGEN</a:t>
            </a:r>
          </a:p>
        </p:txBody>
      </p:sp>
    </p:spTree>
    <p:extLst>
      <p:ext uri="{BB962C8B-B14F-4D97-AF65-F5344CB8AC3E}">
        <p14:creationId xmlns:p14="http://schemas.microsoft.com/office/powerpoint/2010/main" val="238530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564C2-C7FC-4855-924D-BA525F8D8E9D}"/>
              </a:ext>
            </a:extLst>
          </p:cNvPr>
          <p:cNvSpPr>
            <a:spLocks noGrp="1"/>
          </p:cNvSpPr>
          <p:nvPr>
            <p:ph type="title"/>
          </p:nvPr>
        </p:nvSpPr>
        <p:spPr/>
        <p:txBody>
          <a:bodyPr>
            <a:normAutofit/>
          </a:bodyPr>
          <a:lstStyle/>
          <a:p>
            <a:pPr algn="ctr"/>
            <a:r>
              <a:rPr lang="de-DE" sz="2000" i="1" dirty="0"/>
              <a:t>Zuhause war es immer schön, gemeinsam durfte man durchs Leben gehen.</a:t>
            </a:r>
            <a:br>
              <a:rPr lang="de-DE" sz="2000" i="1" dirty="0"/>
            </a:br>
            <a:r>
              <a:rPr lang="de-DE" sz="2000" i="1" dirty="0"/>
              <a:t>Es wurde auch gefeiert und </a:t>
            </a:r>
            <a:br>
              <a:rPr lang="de-DE" sz="2000" i="1" dirty="0"/>
            </a:br>
            <a:r>
              <a:rPr lang="de-DE" sz="2000" i="1" dirty="0"/>
              <a:t>unterhalten. Familien von </a:t>
            </a:r>
            <a:br>
              <a:rPr lang="de-DE" sz="2000" i="1" dirty="0"/>
            </a:br>
            <a:r>
              <a:rPr lang="de-DE" sz="2000" i="1" dirty="0"/>
              <a:t>links: Ebner, Mathis , Ebner,</a:t>
            </a:r>
            <a:br>
              <a:rPr lang="de-DE" sz="2000" i="1" dirty="0"/>
            </a:br>
            <a:r>
              <a:rPr lang="de-DE" sz="2000" i="1" dirty="0"/>
              <a:t>Koch und Loris.</a:t>
            </a:r>
          </a:p>
        </p:txBody>
      </p:sp>
      <p:pic>
        <p:nvPicPr>
          <p:cNvPr id="5" name="Inhaltsplatzhalter 4">
            <a:extLst>
              <a:ext uri="{FF2B5EF4-FFF2-40B4-BE49-F238E27FC236}">
                <a16:creationId xmlns:a16="http://schemas.microsoft.com/office/drawing/2014/main" id="{174EA813-BBCC-42BB-B654-B5DB7ACB0FFA}"/>
              </a:ext>
            </a:extLst>
          </p:cNvPr>
          <p:cNvPicPr>
            <a:picLocks noGrp="1" noChangeAspect="1"/>
          </p:cNvPicPr>
          <p:nvPr>
            <p:ph idx="1"/>
          </p:nvPr>
        </p:nvPicPr>
        <p:blipFill>
          <a:blip r:embed="rId2"/>
          <a:stretch>
            <a:fillRect/>
          </a:stretch>
        </p:blipFill>
        <p:spPr>
          <a:xfrm>
            <a:off x="3740177" y="628708"/>
            <a:ext cx="6863508" cy="5863018"/>
          </a:xfrm>
        </p:spPr>
      </p:pic>
    </p:spTree>
    <p:extLst>
      <p:ext uri="{BB962C8B-B14F-4D97-AF65-F5344CB8AC3E}">
        <p14:creationId xmlns:p14="http://schemas.microsoft.com/office/powerpoint/2010/main" val="180974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F71A8-1790-4C6F-94FA-B1C41D60EBD8}"/>
              </a:ext>
            </a:extLst>
          </p:cNvPr>
          <p:cNvSpPr>
            <a:spLocks noGrp="1"/>
          </p:cNvSpPr>
          <p:nvPr>
            <p:ph type="title"/>
          </p:nvPr>
        </p:nvSpPr>
        <p:spPr>
          <a:xfrm>
            <a:off x="252919" y="1123837"/>
            <a:ext cx="2267859" cy="4601183"/>
          </a:xfrm>
        </p:spPr>
        <p:txBody>
          <a:bodyPr>
            <a:normAutofit/>
          </a:bodyPr>
          <a:lstStyle/>
          <a:p>
            <a:pPr algn="ctr"/>
            <a:r>
              <a:rPr lang="de-DE" sz="2000" i="1" dirty="0"/>
              <a:t>Bischof Sebastian</a:t>
            </a:r>
            <a:br>
              <a:rPr lang="de-DE" sz="2000" i="1" dirty="0"/>
            </a:br>
            <a:r>
              <a:rPr lang="de-DE" sz="2000" i="1" dirty="0"/>
              <a:t>Kräuter in Osthofen,</a:t>
            </a:r>
            <a:br>
              <a:rPr lang="de-DE" sz="2000" i="1" dirty="0"/>
            </a:br>
            <a:r>
              <a:rPr lang="de-DE" sz="2000" i="1" dirty="0"/>
              <a:t>gerne unter uns</a:t>
            </a:r>
            <a:br>
              <a:rPr lang="de-DE" sz="2000" i="1" dirty="0"/>
            </a:br>
            <a:r>
              <a:rPr lang="de-DE" sz="2000" i="1" dirty="0" err="1"/>
              <a:t>Jahrmarktern</a:t>
            </a:r>
            <a:r>
              <a:rPr lang="de-DE" sz="2000" i="1" dirty="0"/>
              <a:t>.</a:t>
            </a:r>
          </a:p>
        </p:txBody>
      </p:sp>
      <p:pic>
        <p:nvPicPr>
          <p:cNvPr id="5" name="Inhaltsplatzhalter 4">
            <a:extLst>
              <a:ext uri="{FF2B5EF4-FFF2-40B4-BE49-F238E27FC236}">
                <a16:creationId xmlns:a16="http://schemas.microsoft.com/office/drawing/2014/main" id="{F1DD4224-78FD-42C4-8536-D60085873685}"/>
              </a:ext>
            </a:extLst>
          </p:cNvPr>
          <p:cNvPicPr>
            <a:picLocks noGrp="1" noChangeAspect="1"/>
          </p:cNvPicPr>
          <p:nvPr>
            <p:ph idx="1"/>
          </p:nvPr>
        </p:nvPicPr>
        <p:blipFill>
          <a:blip r:embed="rId2"/>
          <a:stretch>
            <a:fillRect/>
          </a:stretch>
        </p:blipFill>
        <p:spPr>
          <a:xfrm>
            <a:off x="2781230" y="793047"/>
            <a:ext cx="9157851" cy="4941116"/>
          </a:xfrm>
        </p:spPr>
      </p:pic>
    </p:spTree>
    <p:extLst>
      <p:ext uri="{BB962C8B-B14F-4D97-AF65-F5344CB8AC3E}">
        <p14:creationId xmlns:p14="http://schemas.microsoft.com/office/powerpoint/2010/main" val="1071973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1CC53-9E1A-4D04-A0A6-BC91C0CF8E46}"/>
              </a:ext>
            </a:extLst>
          </p:cNvPr>
          <p:cNvSpPr>
            <a:spLocks noGrp="1"/>
          </p:cNvSpPr>
          <p:nvPr>
            <p:ph type="title"/>
          </p:nvPr>
        </p:nvSpPr>
        <p:spPr/>
        <p:txBody>
          <a:bodyPr>
            <a:normAutofit/>
          </a:bodyPr>
          <a:lstStyle/>
          <a:p>
            <a:pPr algn="ctr"/>
            <a:r>
              <a:rPr lang="de-DE" sz="3200" dirty="0"/>
              <a:t>Jahrgangstreffen</a:t>
            </a:r>
            <a:br>
              <a:rPr lang="de-DE" sz="3200" dirty="0"/>
            </a:br>
            <a:r>
              <a:rPr lang="de-DE" sz="3200" dirty="0"/>
              <a:t>des Jahrgangs</a:t>
            </a:r>
            <a:br>
              <a:rPr lang="de-DE" sz="3200" dirty="0"/>
            </a:br>
            <a:r>
              <a:rPr lang="de-DE" sz="3200" dirty="0"/>
              <a:t>1922</a:t>
            </a:r>
            <a:br>
              <a:rPr lang="de-DE" sz="3200" dirty="0"/>
            </a:br>
            <a:br>
              <a:rPr lang="de-DE" sz="3200" dirty="0"/>
            </a:br>
            <a:r>
              <a:rPr lang="de-DE" sz="3200" dirty="0"/>
              <a:t>rechts außen </a:t>
            </a:r>
            <a:br>
              <a:rPr lang="de-DE" sz="3200" dirty="0"/>
            </a:br>
            <a:r>
              <a:rPr lang="de-DE" sz="3200" dirty="0"/>
              <a:t>Johann </a:t>
            </a:r>
            <a:r>
              <a:rPr lang="de-DE" sz="3200" dirty="0" err="1"/>
              <a:t>Maltry</a:t>
            </a:r>
            <a:br>
              <a:rPr lang="de-DE" sz="3200" dirty="0"/>
            </a:br>
            <a:r>
              <a:rPr lang="de-DE" sz="3200" dirty="0"/>
              <a:t>mit Instrument</a:t>
            </a:r>
          </a:p>
        </p:txBody>
      </p:sp>
      <p:pic>
        <p:nvPicPr>
          <p:cNvPr id="5" name="Inhaltsplatzhalter 4">
            <a:extLst>
              <a:ext uri="{FF2B5EF4-FFF2-40B4-BE49-F238E27FC236}">
                <a16:creationId xmlns:a16="http://schemas.microsoft.com/office/drawing/2014/main" id="{DA09B9DD-431C-4CB4-8DA5-BF77F82E7B54}"/>
              </a:ext>
            </a:extLst>
          </p:cNvPr>
          <p:cNvPicPr>
            <a:picLocks noGrp="1" noChangeAspect="1"/>
          </p:cNvPicPr>
          <p:nvPr>
            <p:ph idx="1"/>
          </p:nvPr>
        </p:nvPicPr>
        <p:blipFill>
          <a:blip r:embed="rId2"/>
          <a:stretch>
            <a:fillRect/>
          </a:stretch>
        </p:blipFill>
        <p:spPr>
          <a:xfrm>
            <a:off x="3868738" y="896519"/>
            <a:ext cx="7315200" cy="5055437"/>
          </a:xfrm>
        </p:spPr>
      </p:pic>
    </p:spTree>
    <p:extLst>
      <p:ext uri="{BB962C8B-B14F-4D97-AF65-F5344CB8AC3E}">
        <p14:creationId xmlns:p14="http://schemas.microsoft.com/office/powerpoint/2010/main" val="4229396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159B161-CFE3-46D2-98EB-EE8BE2F46190}"/>
              </a:ext>
            </a:extLst>
          </p:cNvPr>
          <p:cNvPicPr>
            <a:picLocks noGrp="1" noChangeAspect="1"/>
          </p:cNvPicPr>
          <p:nvPr>
            <p:ph idx="1"/>
          </p:nvPr>
        </p:nvPicPr>
        <p:blipFill>
          <a:blip r:embed="rId2"/>
          <a:stretch>
            <a:fillRect/>
          </a:stretch>
        </p:blipFill>
        <p:spPr>
          <a:xfrm>
            <a:off x="1543574" y="338104"/>
            <a:ext cx="8918910" cy="5814633"/>
          </a:xfrm>
        </p:spPr>
      </p:pic>
    </p:spTree>
    <p:extLst>
      <p:ext uri="{BB962C8B-B14F-4D97-AF65-F5344CB8AC3E}">
        <p14:creationId xmlns:p14="http://schemas.microsoft.com/office/powerpoint/2010/main" val="1553958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1DB19-6FD8-4920-810D-704B5918E6AD}"/>
              </a:ext>
            </a:extLst>
          </p:cNvPr>
          <p:cNvSpPr>
            <a:spLocks noGrp="1"/>
          </p:cNvSpPr>
          <p:nvPr>
            <p:ph type="title"/>
          </p:nvPr>
        </p:nvSpPr>
        <p:spPr>
          <a:xfrm>
            <a:off x="98854" y="1123837"/>
            <a:ext cx="2496065" cy="4601183"/>
          </a:xfrm>
        </p:spPr>
        <p:txBody>
          <a:bodyPr/>
          <a:lstStyle/>
          <a:p>
            <a:r>
              <a:rPr lang="de-DE" i="1" dirty="0"/>
              <a:t>Treffen</a:t>
            </a:r>
            <a:br>
              <a:rPr lang="de-DE" i="1" dirty="0"/>
            </a:br>
            <a:r>
              <a:rPr lang="de-DE" i="1" dirty="0"/>
              <a:t>in Ulm</a:t>
            </a:r>
          </a:p>
        </p:txBody>
      </p:sp>
      <p:pic>
        <p:nvPicPr>
          <p:cNvPr id="5" name="Inhaltsplatzhalter 4">
            <a:extLst>
              <a:ext uri="{FF2B5EF4-FFF2-40B4-BE49-F238E27FC236}">
                <a16:creationId xmlns:a16="http://schemas.microsoft.com/office/drawing/2014/main" id="{F38F1B39-9D06-4721-8A12-BEBCD865B6BC}"/>
              </a:ext>
            </a:extLst>
          </p:cNvPr>
          <p:cNvPicPr>
            <a:picLocks noGrp="1" noChangeAspect="1"/>
          </p:cNvPicPr>
          <p:nvPr>
            <p:ph idx="1"/>
          </p:nvPr>
        </p:nvPicPr>
        <p:blipFill>
          <a:blip r:embed="rId2"/>
          <a:stretch>
            <a:fillRect/>
          </a:stretch>
        </p:blipFill>
        <p:spPr>
          <a:xfrm>
            <a:off x="1686227" y="998291"/>
            <a:ext cx="9749106" cy="4664278"/>
          </a:xfrm>
        </p:spPr>
      </p:pic>
    </p:spTree>
    <p:extLst>
      <p:ext uri="{BB962C8B-B14F-4D97-AF65-F5344CB8AC3E}">
        <p14:creationId xmlns:p14="http://schemas.microsoft.com/office/powerpoint/2010/main" val="1701245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D99402-C98F-4C26-9B35-E4F4F0B9F20A}"/>
              </a:ext>
            </a:extLst>
          </p:cNvPr>
          <p:cNvSpPr>
            <a:spLocks noGrp="1"/>
          </p:cNvSpPr>
          <p:nvPr>
            <p:ph type="title"/>
          </p:nvPr>
        </p:nvSpPr>
        <p:spPr/>
        <p:txBody>
          <a:bodyPr/>
          <a:lstStyle/>
          <a:p>
            <a:r>
              <a:rPr lang="de-DE" i="1" dirty="0"/>
              <a:t>Männer </a:t>
            </a:r>
            <a:br>
              <a:rPr lang="de-DE" i="1" dirty="0"/>
            </a:br>
            <a:r>
              <a:rPr lang="de-DE" i="1" dirty="0"/>
              <a:t>unter sich</a:t>
            </a:r>
          </a:p>
        </p:txBody>
      </p:sp>
      <p:pic>
        <p:nvPicPr>
          <p:cNvPr id="5" name="Inhaltsplatzhalter 4">
            <a:extLst>
              <a:ext uri="{FF2B5EF4-FFF2-40B4-BE49-F238E27FC236}">
                <a16:creationId xmlns:a16="http://schemas.microsoft.com/office/drawing/2014/main" id="{ACD3DF91-2A6A-4EEA-99CC-98AAB2A5C74E}"/>
              </a:ext>
            </a:extLst>
          </p:cNvPr>
          <p:cNvPicPr>
            <a:picLocks noGrp="1" noChangeAspect="1"/>
          </p:cNvPicPr>
          <p:nvPr>
            <p:ph idx="1"/>
          </p:nvPr>
        </p:nvPicPr>
        <p:blipFill>
          <a:blip r:embed="rId2"/>
          <a:stretch>
            <a:fillRect/>
          </a:stretch>
        </p:blipFill>
        <p:spPr>
          <a:xfrm>
            <a:off x="2322901" y="562062"/>
            <a:ext cx="9178406" cy="5291935"/>
          </a:xfrm>
        </p:spPr>
      </p:pic>
    </p:spTree>
    <p:extLst>
      <p:ext uri="{BB962C8B-B14F-4D97-AF65-F5344CB8AC3E}">
        <p14:creationId xmlns:p14="http://schemas.microsoft.com/office/powerpoint/2010/main" val="1162900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43EF63-4D8F-44E6-9CDC-438FDED086FF}"/>
              </a:ext>
            </a:extLst>
          </p:cNvPr>
          <p:cNvSpPr>
            <a:spLocks noGrp="1"/>
          </p:cNvSpPr>
          <p:nvPr>
            <p:ph type="title"/>
          </p:nvPr>
        </p:nvSpPr>
        <p:spPr/>
        <p:txBody>
          <a:bodyPr/>
          <a:lstStyle/>
          <a:p>
            <a:r>
              <a:rPr lang="de-DE" i="1" dirty="0" err="1"/>
              <a:t>Jahrmarkter</a:t>
            </a:r>
            <a:br>
              <a:rPr lang="de-DE" i="1" dirty="0"/>
            </a:br>
            <a:r>
              <a:rPr lang="de-DE" i="1" dirty="0"/>
              <a:t>Frauen in Freiburg</a:t>
            </a:r>
            <a:br>
              <a:rPr lang="de-DE" dirty="0"/>
            </a:br>
            <a:endParaRPr lang="de-DE" dirty="0"/>
          </a:p>
        </p:txBody>
      </p:sp>
      <p:pic>
        <p:nvPicPr>
          <p:cNvPr id="5" name="Inhaltsplatzhalter 4">
            <a:extLst>
              <a:ext uri="{FF2B5EF4-FFF2-40B4-BE49-F238E27FC236}">
                <a16:creationId xmlns:a16="http://schemas.microsoft.com/office/drawing/2014/main" id="{47F81DC5-B7C3-4545-AFD7-8D0D1751C58E}"/>
              </a:ext>
            </a:extLst>
          </p:cNvPr>
          <p:cNvPicPr>
            <a:picLocks noGrp="1" noChangeAspect="1"/>
          </p:cNvPicPr>
          <p:nvPr>
            <p:ph idx="1"/>
          </p:nvPr>
        </p:nvPicPr>
        <p:blipFill>
          <a:blip r:embed="rId2"/>
          <a:stretch>
            <a:fillRect/>
          </a:stretch>
        </p:blipFill>
        <p:spPr>
          <a:xfrm>
            <a:off x="2936147" y="367350"/>
            <a:ext cx="8247791" cy="5492708"/>
          </a:xfrm>
        </p:spPr>
      </p:pic>
    </p:spTree>
    <p:extLst>
      <p:ext uri="{BB962C8B-B14F-4D97-AF65-F5344CB8AC3E}">
        <p14:creationId xmlns:p14="http://schemas.microsoft.com/office/powerpoint/2010/main" val="1989155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DA48C-83AB-41B4-8D9D-113B2A758106}"/>
              </a:ext>
            </a:extLst>
          </p:cNvPr>
          <p:cNvSpPr>
            <a:spLocks noGrp="1"/>
          </p:cNvSpPr>
          <p:nvPr>
            <p:ph type="title"/>
          </p:nvPr>
        </p:nvSpPr>
        <p:spPr/>
        <p:txBody>
          <a:bodyPr/>
          <a:lstStyle/>
          <a:p>
            <a:r>
              <a:rPr lang="de-DE" i="1" dirty="0"/>
              <a:t>Wie üblich </a:t>
            </a:r>
            <a:br>
              <a:rPr lang="de-DE" i="1" dirty="0"/>
            </a:br>
            <a:r>
              <a:rPr lang="de-DE" i="1" dirty="0"/>
              <a:t>Männer und Frauen getrennt bei</a:t>
            </a:r>
            <a:br>
              <a:rPr lang="de-DE" i="1" dirty="0"/>
            </a:br>
            <a:r>
              <a:rPr lang="de-DE" i="1" dirty="0"/>
              <a:t>Unterhaltung</a:t>
            </a:r>
          </a:p>
        </p:txBody>
      </p:sp>
      <p:pic>
        <p:nvPicPr>
          <p:cNvPr id="5" name="Inhaltsplatzhalter 4">
            <a:extLst>
              <a:ext uri="{FF2B5EF4-FFF2-40B4-BE49-F238E27FC236}">
                <a16:creationId xmlns:a16="http://schemas.microsoft.com/office/drawing/2014/main" id="{B48DAFC3-881E-4CF5-AEEA-426CA6EC841C}"/>
              </a:ext>
            </a:extLst>
          </p:cNvPr>
          <p:cNvPicPr>
            <a:picLocks noGrp="1" noChangeAspect="1"/>
          </p:cNvPicPr>
          <p:nvPr>
            <p:ph idx="1"/>
          </p:nvPr>
        </p:nvPicPr>
        <p:blipFill>
          <a:blip r:embed="rId2"/>
          <a:stretch>
            <a:fillRect/>
          </a:stretch>
        </p:blipFill>
        <p:spPr>
          <a:xfrm>
            <a:off x="2877424" y="150291"/>
            <a:ext cx="8760174" cy="3960314"/>
          </a:xfrm>
        </p:spPr>
      </p:pic>
      <p:pic>
        <p:nvPicPr>
          <p:cNvPr id="7" name="Grafik 6">
            <a:extLst>
              <a:ext uri="{FF2B5EF4-FFF2-40B4-BE49-F238E27FC236}">
                <a16:creationId xmlns:a16="http://schemas.microsoft.com/office/drawing/2014/main" id="{EE5C6C5A-ADBE-4E01-BE88-717E83D7CF69}"/>
              </a:ext>
            </a:extLst>
          </p:cNvPr>
          <p:cNvPicPr>
            <a:picLocks noChangeAspect="1"/>
          </p:cNvPicPr>
          <p:nvPr/>
        </p:nvPicPr>
        <p:blipFill>
          <a:blip r:embed="rId3"/>
          <a:stretch>
            <a:fillRect/>
          </a:stretch>
        </p:blipFill>
        <p:spPr>
          <a:xfrm>
            <a:off x="4664278" y="3198533"/>
            <a:ext cx="5029431" cy="3438559"/>
          </a:xfrm>
          <a:prstGeom prst="rect">
            <a:avLst/>
          </a:prstGeom>
        </p:spPr>
      </p:pic>
    </p:spTree>
    <p:extLst>
      <p:ext uri="{BB962C8B-B14F-4D97-AF65-F5344CB8AC3E}">
        <p14:creationId xmlns:p14="http://schemas.microsoft.com/office/powerpoint/2010/main" val="3218922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7A376-C556-4C31-991A-65593589D3D9}"/>
              </a:ext>
            </a:extLst>
          </p:cNvPr>
          <p:cNvSpPr>
            <a:spLocks noGrp="1"/>
          </p:cNvSpPr>
          <p:nvPr>
            <p:ph type="title"/>
          </p:nvPr>
        </p:nvSpPr>
        <p:spPr>
          <a:xfrm>
            <a:off x="151002" y="1123838"/>
            <a:ext cx="3049399" cy="1829088"/>
          </a:xfrm>
        </p:spPr>
        <p:txBody>
          <a:bodyPr>
            <a:normAutofit/>
          </a:bodyPr>
          <a:lstStyle/>
          <a:p>
            <a:r>
              <a:rPr lang="de-DE" sz="2000" i="1" dirty="0"/>
              <a:t>Familien: </a:t>
            </a:r>
            <a:r>
              <a:rPr lang="de-DE" sz="2000" i="1" dirty="0" err="1"/>
              <a:t>Nower</a:t>
            </a:r>
            <a:r>
              <a:rPr lang="de-DE" sz="2000" i="1" dirty="0"/>
              <a:t>,</a:t>
            </a:r>
            <a:br>
              <a:rPr lang="de-DE" sz="2000" i="1" dirty="0"/>
            </a:br>
            <a:r>
              <a:rPr lang="de-DE" sz="2000" i="1" dirty="0" err="1"/>
              <a:t>Kilzer</a:t>
            </a:r>
            <a:r>
              <a:rPr lang="de-DE" sz="2000" i="1" dirty="0"/>
              <a:t>, Frombach, </a:t>
            </a:r>
            <a:br>
              <a:rPr lang="de-DE" sz="2000" i="1" dirty="0"/>
            </a:br>
            <a:r>
              <a:rPr lang="de-DE" sz="2000" i="1" dirty="0"/>
              <a:t>Rückert, Ebner,</a:t>
            </a:r>
            <a:br>
              <a:rPr lang="de-DE" sz="2000" i="1" dirty="0"/>
            </a:br>
            <a:r>
              <a:rPr lang="de-DE" sz="2000" i="1" dirty="0" err="1"/>
              <a:t>Tassinger</a:t>
            </a:r>
            <a:r>
              <a:rPr lang="de-DE" sz="2000" i="1" dirty="0"/>
              <a:t>, Kronenberger,</a:t>
            </a:r>
            <a:br>
              <a:rPr lang="de-DE" sz="2000" i="1" dirty="0"/>
            </a:br>
            <a:r>
              <a:rPr lang="de-DE" sz="2000" i="1" dirty="0"/>
              <a:t>Schmidt und </a:t>
            </a:r>
            <a:r>
              <a:rPr lang="de-DE" sz="2000" i="1" dirty="0" err="1"/>
              <a:t>Mischon</a:t>
            </a:r>
            <a:r>
              <a:rPr lang="de-DE" sz="2000" i="1" dirty="0"/>
              <a:t>.</a:t>
            </a:r>
          </a:p>
        </p:txBody>
      </p:sp>
      <p:pic>
        <p:nvPicPr>
          <p:cNvPr id="5" name="Inhaltsplatzhalter 4">
            <a:extLst>
              <a:ext uri="{FF2B5EF4-FFF2-40B4-BE49-F238E27FC236}">
                <a16:creationId xmlns:a16="http://schemas.microsoft.com/office/drawing/2014/main" id="{26EBA2CE-4A54-435C-9109-B9E0D801F2E7}"/>
              </a:ext>
            </a:extLst>
          </p:cNvPr>
          <p:cNvPicPr>
            <a:picLocks noGrp="1" noChangeAspect="1"/>
          </p:cNvPicPr>
          <p:nvPr>
            <p:ph idx="1"/>
          </p:nvPr>
        </p:nvPicPr>
        <p:blipFill>
          <a:blip r:embed="rId2"/>
          <a:stretch>
            <a:fillRect/>
          </a:stretch>
        </p:blipFill>
        <p:spPr>
          <a:xfrm>
            <a:off x="2669041" y="408176"/>
            <a:ext cx="4215677" cy="2920943"/>
          </a:xfrm>
        </p:spPr>
      </p:pic>
      <p:pic>
        <p:nvPicPr>
          <p:cNvPr id="7" name="Grafik 6">
            <a:extLst>
              <a:ext uri="{FF2B5EF4-FFF2-40B4-BE49-F238E27FC236}">
                <a16:creationId xmlns:a16="http://schemas.microsoft.com/office/drawing/2014/main" id="{1F7D3438-6B85-4B1F-A67A-9F478CD895BB}"/>
              </a:ext>
            </a:extLst>
          </p:cNvPr>
          <p:cNvPicPr>
            <a:picLocks noChangeAspect="1"/>
          </p:cNvPicPr>
          <p:nvPr/>
        </p:nvPicPr>
        <p:blipFill>
          <a:blip r:embed="rId3"/>
          <a:stretch>
            <a:fillRect/>
          </a:stretch>
        </p:blipFill>
        <p:spPr>
          <a:xfrm>
            <a:off x="5839310" y="2698529"/>
            <a:ext cx="5728329" cy="3751295"/>
          </a:xfrm>
          <a:prstGeom prst="rect">
            <a:avLst/>
          </a:prstGeom>
        </p:spPr>
      </p:pic>
      <p:pic>
        <p:nvPicPr>
          <p:cNvPr id="9" name="Grafik 8">
            <a:extLst>
              <a:ext uri="{FF2B5EF4-FFF2-40B4-BE49-F238E27FC236}">
                <a16:creationId xmlns:a16="http://schemas.microsoft.com/office/drawing/2014/main" id="{73E3F08B-AB12-464B-B980-E3DEC1BC6819}"/>
              </a:ext>
            </a:extLst>
          </p:cNvPr>
          <p:cNvPicPr>
            <a:picLocks noChangeAspect="1"/>
          </p:cNvPicPr>
          <p:nvPr/>
        </p:nvPicPr>
        <p:blipFill>
          <a:blip r:embed="rId4"/>
          <a:stretch>
            <a:fillRect/>
          </a:stretch>
        </p:blipFill>
        <p:spPr>
          <a:xfrm>
            <a:off x="752660" y="3455530"/>
            <a:ext cx="4895482" cy="3208771"/>
          </a:xfrm>
          <a:prstGeom prst="rect">
            <a:avLst/>
          </a:prstGeom>
        </p:spPr>
      </p:pic>
      <p:pic>
        <p:nvPicPr>
          <p:cNvPr id="11" name="Grafik 10">
            <a:extLst>
              <a:ext uri="{FF2B5EF4-FFF2-40B4-BE49-F238E27FC236}">
                <a16:creationId xmlns:a16="http://schemas.microsoft.com/office/drawing/2014/main" id="{895A987E-0FB4-43F2-A17C-E3D7D92070E3}"/>
              </a:ext>
            </a:extLst>
          </p:cNvPr>
          <p:cNvPicPr>
            <a:picLocks noChangeAspect="1"/>
          </p:cNvPicPr>
          <p:nvPr/>
        </p:nvPicPr>
        <p:blipFill>
          <a:blip r:embed="rId5"/>
          <a:stretch>
            <a:fillRect/>
          </a:stretch>
        </p:blipFill>
        <p:spPr>
          <a:xfrm>
            <a:off x="7393896" y="296366"/>
            <a:ext cx="3664564" cy="2290353"/>
          </a:xfrm>
          <a:prstGeom prst="rect">
            <a:avLst/>
          </a:prstGeom>
        </p:spPr>
      </p:pic>
    </p:spTree>
    <p:extLst>
      <p:ext uri="{BB962C8B-B14F-4D97-AF65-F5344CB8AC3E}">
        <p14:creationId xmlns:p14="http://schemas.microsoft.com/office/powerpoint/2010/main" val="4174141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83DFC-C570-4B12-8A10-9C14E01BA71F}"/>
              </a:ext>
            </a:extLst>
          </p:cNvPr>
          <p:cNvSpPr>
            <a:spLocks noGrp="1"/>
          </p:cNvSpPr>
          <p:nvPr>
            <p:ph type="title"/>
          </p:nvPr>
        </p:nvSpPr>
        <p:spPr>
          <a:xfrm>
            <a:off x="252919" y="1123837"/>
            <a:ext cx="2650919" cy="4601183"/>
          </a:xfrm>
        </p:spPr>
        <p:txBody>
          <a:bodyPr>
            <a:normAutofit/>
          </a:bodyPr>
          <a:lstStyle/>
          <a:p>
            <a:pPr algn="ctr"/>
            <a:r>
              <a:rPr lang="de-DE" sz="2400" i="1" dirty="0"/>
              <a:t>Fünf Generationen</a:t>
            </a:r>
            <a:br>
              <a:rPr lang="de-DE" sz="2400" i="1" dirty="0"/>
            </a:br>
            <a:r>
              <a:rPr lang="de-DE" sz="2400" i="1" dirty="0"/>
              <a:t>Anfang der 80er </a:t>
            </a:r>
            <a:br>
              <a:rPr lang="de-DE" sz="2400" i="1" dirty="0"/>
            </a:br>
            <a:r>
              <a:rPr lang="de-DE" sz="2400" i="1" dirty="0"/>
              <a:t>Jahre in Rastatt:</a:t>
            </a:r>
            <a:br>
              <a:rPr lang="de-DE" sz="2400" i="1" dirty="0"/>
            </a:br>
            <a:r>
              <a:rPr lang="de-DE" sz="2400" i="1" dirty="0"/>
              <a:t>Uroma Kohn</a:t>
            </a:r>
            <a:br>
              <a:rPr lang="de-DE" sz="2400" i="1" dirty="0"/>
            </a:br>
            <a:r>
              <a:rPr lang="de-DE" sz="2400" i="1" dirty="0"/>
              <a:t>Oma </a:t>
            </a:r>
            <a:r>
              <a:rPr lang="de-DE" sz="2400" i="1" dirty="0" err="1"/>
              <a:t>Albinger</a:t>
            </a:r>
            <a:br>
              <a:rPr lang="de-DE" sz="2400" i="1" dirty="0"/>
            </a:br>
            <a:r>
              <a:rPr lang="de-DE" sz="2400" i="1" dirty="0"/>
              <a:t>Mutter Marx</a:t>
            </a:r>
            <a:br>
              <a:rPr lang="de-DE" sz="2400" i="1" dirty="0"/>
            </a:br>
            <a:r>
              <a:rPr lang="de-DE" sz="2400" i="1" dirty="0"/>
              <a:t>Sohn Marx</a:t>
            </a:r>
            <a:br>
              <a:rPr lang="de-DE" sz="2400" i="1" dirty="0"/>
            </a:br>
            <a:r>
              <a:rPr lang="de-DE" sz="2400" i="1" dirty="0"/>
              <a:t>Tochter Loris. </a:t>
            </a:r>
            <a:br>
              <a:rPr lang="de-DE" sz="2400" dirty="0"/>
            </a:br>
            <a:endParaRPr lang="de-DE" sz="2400" dirty="0"/>
          </a:p>
        </p:txBody>
      </p:sp>
      <p:pic>
        <p:nvPicPr>
          <p:cNvPr id="9" name="Inhaltsplatzhalter 8">
            <a:extLst>
              <a:ext uri="{FF2B5EF4-FFF2-40B4-BE49-F238E27FC236}">
                <a16:creationId xmlns:a16="http://schemas.microsoft.com/office/drawing/2014/main" id="{FBE07A80-1426-4840-AA72-0195536DCE0A}"/>
              </a:ext>
            </a:extLst>
          </p:cNvPr>
          <p:cNvPicPr>
            <a:picLocks noGrp="1" noChangeAspect="1"/>
          </p:cNvPicPr>
          <p:nvPr>
            <p:ph idx="1"/>
          </p:nvPr>
        </p:nvPicPr>
        <p:blipFill>
          <a:blip r:embed="rId2"/>
          <a:stretch>
            <a:fillRect/>
          </a:stretch>
        </p:blipFill>
        <p:spPr>
          <a:xfrm>
            <a:off x="3188689" y="612396"/>
            <a:ext cx="8281301" cy="5561900"/>
          </a:xfrm>
        </p:spPr>
      </p:pic>
    </p:spTree>
    <p:extLst>
      <p:ext uri="{BB962C8B-B14F-4D97-AF65-F5344CB8AC3E}">
        <p14:creationId xmlns:p14="http://schemas.microsoft.com/office/powerpoint/2010/main" val="3234008107"/>
      </p:ext>
    </p:extLst>
  </p:cSld>
  <p:clrMapOvr>
    <a:masterClrMapping/>
  </p:clrMapOvr>
</p:sld>
</file>

<file path=ppt/theme/theme1.xml><?xml version="1.0" encoding="utf-8"?>
<a:theme xmlns:a="http://schemas.openxmlformats.org/drawingml/2006/main" name="Rahmen">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docProps/app.xml><?xml version="1.0" encoding="utf-8"?>
<Properties xmlns="http://schemas.openxmlformats.org/officeDocument/2006/extended-properties" xmlns:vt="http://schemas.openxmlformats.org/officeDocument/2006/docPropsVTypes">
  <Template>TM03457475[[fn=Rahmen]]</Template>
  <TotalTime>0</TotalTime>
  <Words>193</Words>
  <Application>Microsoft Office PowerPoint</Application>
  <PresentationFormat>Breitbild</PresentationFormat>
  <Paragraphs>11</Paragraphs>
  <Slides>11</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11</vt:i4>
      </vt:variant>
    </vt:vector>
  </HeadingPairs>
  <TitlesOfParts>
    <vt:vector size="14" baseType="lpstr">
      <vt:lpstr>Corbel</vt:lpstr>
      <vt:lpstr>Wingdings 2</vt:lpstr>
      <vt:lpstr>Rahmen</vt:lpstr>
      <vt:lpstr>Jahrmarkter Landsleute treffen sich gerne. Sowohl in Jahrmarkt als auch in der neuen Heimat hier gibt es Fotos zu bestaunen, die Nachbarn und verwandte  Jahrgänge zeigen. Viele der Personen sind schon in der Ewigkeit, die Erinnerungen an sie alle sollen hier lebendig werden.</vt:lpstr>
      <vt:lpstr>Jahrgangstreffen des Jahrgangs 1922  rechts außen  Johann Maltry mit Instrument</vt:lpstr>
      <vt:lpstr>PowerPoint-Präsentation</vt:lpstr>
      <vt:lpstr>Treffen in Ulm</vt:lpstr>
      <vt:lpstr>Männer  unter sich</vt:lpstr>
      <vt:lpstr>Jahrmarkter Frauen in Freiburg </vt:lpstr>
      <vt:lpstr>Wie üblich  Männer und Frauen getrennt bei Unterhaltung</vt:lpstr>
      <vt:lpstr>Familien: Nower, Kilzer, Frombach,  Rückert, Ebner, Tassinger, Kronenberger, Schmidt und Mischon.</vt:lpstr>
      <vt:lpstr>Fünf Generationen Anfang der 80er  Jahre in Rastatt: Uroma Kohn Oma Albinger Mutter Marx Sohn Marx Tochter Loris.  </vt:lpstr>
      <vt:lpstr>Zuhause war es immer schön, gemeinsam durfte man durchs Leben gehen. Es wurde auch gefeiert und  unterhalten. Familien von  links: Ebner, Mathis , Ebner, Koch und Loris.</vt:lpstr>
      <vt:lpstr>Bischof Sebastian Kräuter in Osthofen, gerne unter uns Jahrmarktern.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Jahrmarkkter Landsleute, treffen sich gerne, sowohl in Jahrmarkt als auch in der neuen Heimat, hier gibt es Fotos zu bestaunen die Nachbarn, Verwandte  Jahrgänge zeigen. Viele der Personen sind schon in der Ewigkeit, die Erinnerungen an sie alle sollen hier lebendig werden.</dc:title>
  <dc:creator>eichinger324@gmail.com</dc:creator>
  <cp:lastModifiedBy>Heidi</cp:lastModifiedBy>
  <cp:revision>7</cp:revision>
  <dcterms:created xsi:type="dcterms:W3CDTF">2020-12-12T22:13:41Z</dcterms:created>
  <dcterms:modified xsi:type="dcterms:W3CDTF">2020-12-13T11:41:43Z</dcterms:modified>
</cp:coreProperties>
</file>