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12"/>
  </p:notesMasterIdLst>
  <p:handoutMasterIdLst>
    <p:handoutMasterId r:id="rId13"/>
  </p:handoutMasterIdLst>
  <p:sldIdLst>
    <p:sldId id="264" r:id="rId5"/>
    <p:sldId id="265" r:id="rId6"/>
    <p:sldId id="266" r:id="rId7"/>
    <p:sldId id="267" r:id="rId8"/>
    <p:sldId id="269" r:id="rId9"/>
    <p:sldId id="268" r:id="rId10"/>
    <p:sldId id="270" r:id="rId11"/>
  </p:sldIdLst>
  <p:sldSz cx="12192000" cy="6858000"/>
  <p:notesSz cx="6858000" cy="9144000"/>
  <p:defaultTextStyle>
    <a:defPPr rtl="0">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8" d="100"/>
          <a:sy n="78" d="100"/>
        </p:scale>
        <p:origin x="126" y="120"/>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8" d="100"/>
          <a:sy n="88" d="100"/>
        </p:scale>
        <p:origin x="382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CD5339C-519D-4230-BF0C-1BF09A2FE2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dirty="0"/>
          </a:p>
        </p:txBody>
      </p:sp>
      <p:sp>
        <p:nvSpPr>
          <p:cNvPr id="3" name="Datumsplatzhalter 2">
            <a:extLst>
              <a:ext uri="{FF2B5EF4-FFF2-40B4-BE49-F238E27FC236}">
                <a16:creationId xmlns:a16="http://schemas.microsoft.com/office/drawing/2014/main" id="{E3982FE9-1227-454F-8FBE-5D49EEFEFD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CC737F5-E79B-4767-9675-192B8ED46002}" type="datetime1">
              <a:rPr lang="de-DE" smtClean="0"/>
              <a:t>22.12.2020</a:t>
            </a:fld>
            <a:endParaRPr lang="de-DE" dirty="0"/>
          </a:p>
        </p:txBody>
      </p:sp>
      <p:sp>
        <p:nvSpPr>
          <p:cNvPr id="4" name="Fußzeilenplatzhalter 3">
            <a:extLst>
              <a:ext uri="{FF2B5EF4-FFF2-40B4-BE49-F238E27FC236}">
                <a16:creationId xmlns:a16="http://schemas.microsoft.com/office/drawing/2014/main" id="{C2C515AC-387D-4DC2-8066-2F960E1511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dirty="0"/>
          </a:p>
        </p:txBody>
      </p:sp>
      <p:sp>
        <p:nvSpPr>
          <p:cNvPr id="5" name="Foliennummernplatzhalter 4">
            <a:extLst>
              <a:ext uri="{FF2B5EF4-FFF2-40B4-BE49-F238E27FC236}">
                <a16:creationId xmlns:a16="http://schemas.microsoft.com/office/drawing/2014/main" id="{BCA55534-4B86-498E-A9D9-C98A3290DCE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D9C5148-8ED6-434E-BA59-EF48324382B2}" type="slidenum">
              <a:rPr lang="de-DE" smtClean="0"/>
              <a:t>‹Nr.›</a:t>
            </a:fld>
            <a:endParaRPr lang="de-DE" dirty="0"/>
          </a:p>
        </p:txBody>
      </p:sp>
    </p:spTree>
    <p:extLst>
      <p:ext uri="{BB962C8B-B14F-4D97-AF65-F5344CB8AC3E}">
        <p14:creationId xmlns:p14="http://schemas.microsoft.com/office/powerpoint/2010/main" val="2638995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noProof="0"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4E129C-05E1-4205-A4B4-DBD4EDB21912}" type="datetime1">
              <a:rPr lang="de-DE" smtClean="0"/>
              <a:pPr/>
              <a:t>22.12.2020</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noProof="0"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ED33291-C0D9-4415-AEC4-F67D377A5ADC}" type="slidenum">
              <a:rPr lang="de-DE" noProof="0" smtClean="0"/>
              <a:t>‹Nr.›</a:t>
            </a:fld>
            <a:endParaRPr lang="de-DE" noProof="0" dirty="0"/>
          </a:p>
        </p:txBody>
      </p:sp>
    </p:spTree>
    <p:extLst>
      <p:ext uri="{BB962C8B-B14F-4D97-AF65-F5344CB8AC3E}">
        <p14:creationId xmlns:p14="http://schemas.microsoft.com/office/powerpoint/2010/main" val="429030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endParaRPr lang="de-DE" dirty="0"/>
          </a:p>
        </p:txBody>
      </p:sp>
      <p:sp>
        <p:nvSpPr>
          <p:cNvPr id="4" name="Foliennummernplatzhalter 3"/>
          <p:cNvSpPr>
            <a:spLocks noGrp="1"/>
          </p:cNvSpPr>
          <p:nvPr>
            <p:ph type="sldNum" sz="quarter" idx="10"/>
          </p:nvPr>
        </p:nvSpPr>
        <p:spPr/>
        <p:txBody>
          <a:bodyPr rtlCol="0"/>
          <a:lstStyle/>
          <a:p>
            <a:pPr rtl="0"/>
            <a:fld id="{CED33291-C0D9-4415-AEC4-F67D377A5ADC}" type="slidenum">
              <a:rPr lang="de-DE" smtClean="0"/>
              <a:t>1</a:t>
            </a:fld>
            <a:endParaRPr lang="de-DE" dirty="0"/>
          </a:p>
        </p:txBody>
      </p:sp>
    </p:spTree>
    <p:extLst>
      <p:ext uri="{BB962C8B-B14F-4D97-AF65-F5344CB8AC3E}">
        <p14:creationId xmlns:p14="http://schemas.microsoft.com/office/powerpoint/2010/main" val="1673658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hteck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hteck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p:cNvSpPr>
            <a:spLocks noGrp="1"/>
          </p:cNvSpPr>
          <p:nvPr>
            <p:ph type="ctrTitle"/>
          </p:nvPr>
        </p:nvSpPr>
        <p:spPr>
          <a:xfrm>
            <a:off x="1069848" y="1298448"/>
            <a:ext cx="7315200" cy="3255264"/>
          </a:xfrm>
        </p:spPr>
        <p:txBody>
          <a:bodyPr rtlCol="0" anchor="b">
            <a:normAutofit/>
          </a:bodyPr>
          <a:lstStyle>
            <a:lvl1pPr algn="l">
              <a:defRPr sz="5900" spc="-100" baseline="0">
                <a:solidFill>
                  <a:srgbClr val="FFFFFF"/>
                </a:solidFill>
              </a:defRPr>
            </a:lvl1pPr>
          </a:lstStyle>
          <a:p>
            <a:pPr rtl="0"/>
            <a:r>
              <a:rPr lang="de-DE" noProof="0"/>
              <a:t>Mastertitelformat bearbeiten</a:t>
            </a:r>
            <a:endParaRPr lang="de-DE" noProof="0" dirty="0"/>
          </a:p>
        </p:txBody>
      </p:sp>
      <p:sp>
        <p:nvSpPr>
          <p:cNvPr id="3" name="Untertitel 2"/>
          <p:cNvSpPr>
            <a:spLocks noGrp="1"/>
          </p:cNvSpPr>
          <p:nvPr>
            <p:ph type="subTitle" idx="1"/>
          </p:nvPr>
        </p:nvSpPr>
        <p:spPr>
          <a:xfrm>
            <a:off x="1100015" y="4670246"/>
            <a:ext cx="7315200" cy="914400"/>
          </a:xfrm>
        </p:spPr>
        <p:txBody>
          <a:bodyPr rtlCol="0"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de-DE" noProof="0"/>
              <a:t>Master-Untertitelformat bearbeiten</a:t>
            </a:r>
            <a:endParaRPr lang="de-DE" noProof="0" dirty="0"/>
          </a:p>
        </p:txBody>
      </p:sp>
      <p:sp>
        <p:nvSpPr>
          <p:cNvPr id="4" name="Datumsplatzhalter 3"/>
          <p:cNvSpPr>
            <a:spLocks noGrp="1"/>
          </p:cNvSpPr>
          <p:nvPr>
            <p:ph type="dt" sz="half" idx="10"/>
          </p:nvPr>
        </p:nvSpPr>
        <p:spPr/>
        <p:txBody>
          <a:bodyPr rtlCol="0"/>
          <a:lstStyle/>
          <a:p>
            <a:pPr rtl="0"/>
            <a:fld id="{998581DB-37DB-48EF-82CE-A745A709509D}" type="datetime1">
              <a:rPr lang="de-DE" noProof="0" smtClean="0"/>
              <a:t>22.12.2020</a:t>
            </a:fld>
            <a:endParaRPr lang="de-DE" noProof="0" dirty="0"/>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p:txBody>
          <a:bodyPr rtlCol="0"/>
          <a:lstStyle/>
          <a:p>
            <a:pPr rtl="0"/>
            <a:fld id="{4FAB73BC-B049-4115-A692-8D63A059BFB8}" type="slidenum">
              <a:rPr lang="de-DE" noProof="0" smtClean="0"/>
              <a:pPr rtl="0"/>
              <a:t>‹Nr.›</a:t>
            </a:fld>
            <a:endParaRPr lang="de-DE" noProof="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noProof="0"/>
              <a:t>Mastertitelformat bearbeiten</a:t>
            </a:r>
            <a:endParaRPr lang="de-DE" noProof="0" dirty="0"/>
          </a:p>
        </p:txBody>
      </p:sp>
      <p:sp>
        <p:nvSpPr>
          <p:cNvPr id="3" name="Vertikaler Textplatzhalter 2"/>
          <p:cNvSpPr>
            <a:spLocks noGrp="1"/>
          </p:cNvSpPr>
          <p:nvPr>
            <p:ph type="body" orient="vert" idx="1"/>
          </p:nvPr>
        </p:nvSpPr>
        <p:spPr/>
        <p:txBody>
          <a:bodyPr vert="eaVert" rtlCol="0" anchor="t"/>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7" name="Datumsplatzhalter 6"/>
          <p:cNvSpPr>
            <a:spLocks noGrp="1"/>
          </p:cNvSpPr>
          <p:nvPr>
            <p:ph type="dt" sz="half" idx="10"/>
          </p:nvPr>
        </p:nvSpPr>
        <p:spPr/>
        <p:txBody>
          <a:bodyPr rtlCol="0"/>
          <a:lstStyle/>
          <a:p>
            <a:pPr rtl="0"/>
            <a:fld id="{ED771EAC-5427-4E8E-A72A-1E15569946D2}" type="datetime1">
              <a:rPr lang="de-DE" noProof="0" smtClean="0"/>
              <a:t>22.12.2020</a:t>
            </a:fld>
            <a:endParaRPr lang="de-DE" noProof="0" dirty="0"/>
          </a:p>
        </p:txBody>
      </p:sp>
      <p:sp>
        <p:nvSpPr>
          <p:cNvPr id="8" name="Fußzeilenplatzhalter 7"/>
          <p:cNvSpPr>
            <a:spLocks noGrp="1"/>
          </p:cNvSpPr>
          <p:nvPr>
            <p:ph type="ftr" sz="quarter" idx="11"/>
          </p:nvPr>
        </p:nvSpPr>
        <p:spPr/>
        <p:txBody>
          <a:bodyPr rtlCol="0"/>
          <a:lstStyle/>
          <a:p>
            <a:pPr rtl="0"/>
            <a:endParaRPr lang="de-DE" noProof="0" dirty="0"/>
          </a:p>
        </p:txBody>
      </p:sp>
      <p:sp>
        <p:nvSpPr>
          <p:cNvPr id="9" name="Foliennummernplatzhalter 8"/>
          <p:cNvSpPr>
            <a:spLocks noGrp="1"/>
          </p:cNvSpPr>
          <p:nvPr>
            <p:ph type="sldNum" sz="quarter" idx="12"/>
          </p:nvPr>
        </p:nvSpPr>
        <p:spPr/>
        <p:txBody>
          <a:bodyPr rtlCol="0"/>
          <a:lstStyle/>
          <a:p>
            <a:pPr rtl="0"/>
            <a:fld id="{4FAB73BC-B049-4115-A692-8D63A059BFB8}" type="slidenum">
              <a:rPr lang="de-DE" noProof="0" smtClean="0"/>
              <a:pPr rtl="0"/>
              <a:t>‹Nr.›</a:t>
            </a:fld>
            <a:endParaRPr lang="de-DE"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381000" y="990600"/>
            <a:ext cx="2819400" cy="4953000"/>
          </a:xfrm>
        </p:spPr>
        <p:txBody>
          <a:bodyPr vert="eaVert" rtlCol="0"/>
          <a:lstStyle/>
          <a:p>
            <a:pPr rtl="0"/>
            <a:r>
              <a:rPr lang="de-DE" noProof="0"/>
              <a:t>Mastertitelformat bearbeiten</a:t>
            </a:r>
            <a:endParaRPr lang="de-DE" noProof="0" dirty="0"/>
          </a:p>
        </p:txBody>
      </p:sp>
      <p:sp>
        <p:nvSpPr>
          <p:cNvPr id="3" name="Vertikaler Textplatzhalter 2"/>
          <p:cNvSpPr>
            <a:spLocks noGrp="1"/>
          </p:cNvSpPr>
          <p:nvPr>
            <p:ph type="body" orient="vert" idx="1"/>
          </p:nvPr>
        </p:nvSpPr>
        <p:spPr>
          <a:xfrm>
            <a:off x="3867912" y="868680"/>
            <a:ext cx="7315200" cy="5120640"/>
          </a:xfrm>
        </p:spPr>
        <p:txBody>
          <a:bodyPr vert="eaVert" rtlCol="0" anchor="t"/>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7" name="Datumsplatzhalter 6"/>
          <p:cNvSpPr>
            <a:spLocks noGrp="1"/>
          </p:cNvSpPr>
          <p:nvPr>
            <p:ph type="dt" sz="half" idx="10"/>
          </p:nvPr>
        </p:nvSpPr>
        <p:spPr/>
        <p:txBody>
          <a:bodyPr rtlCol="0"/>
          <a:lstStyle/>
          <a:p>
            <a:pPr rtl="0"/>
            <a:fld id="{F10797E4-7E54-4A22-B6E2-E829E1497BB6}" type="datetime1">
              <a:rPr lang="de-DE" noProof="0" smtClean="0"/>
              <a:t>22.12.2020</a:t>
            </a:fld>
            <a:endParaRPr lang="de-DE" noProof="0" dirty="0"/>
          </a:p>
        </p:txBody>
      </p:sp>
      <p:sp>
        <p:nvSpPr>
          <p:cNvPr id="8" name="Fußzeilenplatzhalter 7"/>
          <p:cNvSpPr>
            <a:spLocks noGrp="1"/>
          </p:cNvSpPr>
          <p:nvPr>
            <p:ph type="ftr" sz="quarter" idx="11"/>
          </p:nvPr>
        </p:nvSpPr>
        <p:spPr/>
        <p:txBody>
          <a:bodyPr rtlCol="0"/>
          <a:lstStyle/>
          <a:p>
            <a:pPr rtl="0"/>
            <a:endParaRPr lang="de-DE" noProof="0" dirty="0"/>
          </a:p>
        </p:txBody>
      </p:sp>
      <p:sp>
        <p:nvSpPr>
          <p:cNvPr id="9" name="Foliennummernplatzhalter 8"/>
          <p:cNvSpPr>
            <a:spLocks noGrp="1"/>
          </p:cNvSpPr>
          <p:nvPr>
            <p:ph type="sldNum" sz="quarter" idx="12"/>
          </p:nvPr>
        </p:nvSpPr>
        <p:spPr/>
        <p:txBody>
          <a:bodyPr rtlCol="0"/>
          <a:lstStyle/>
          <a:p>
            <a:pPr rtl="0"/>
            <a:fld id="{4FAB73BC-B049-4115-A692-8D63A059BFB8}" type="slidenum">
              <a:rPr lang="de-DE" noProof="0" smtClean="0"/>
              <a:pPr rtl="0"/>
              <a:t>‹Nr.›</a:t>
            </a:fld>
            <a:endParaRPr lang="de-DE"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noProof="0"/>
              <a:t>Mastertitelformat bearbeiten</a:t>
            </a:r>
            <a:endParaRPr lang="de-DE" noProof="0" dirty="0"/>
          </a:p>
        </p:txBody>
      </p:sp>
      <p:sp>
        <p:nvSpPr>
          <p:cNvPr id="3" name="Inhaltsplatzhalter 2"/>
          <p:cNvSpPr>
            <a:spLocks noGrp="1"/>
          </p:cNvSpPr>
          <p:nvPr>
            <p:ph idx="1"/>
          </p:nvPr>
        </p:nvSpPr>
        <p:spPr/>
        <p:txBody>
          <a:bodyPr rtlCol="0"/>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4" name="Datumsplatzhalter 3"/>
          <p:cNvSpPr>
            <a:spLocks noGrp="1"/>
          </p:cNvSpPr>
          <p:nvPr>
            <p:ph type="dt" sz="half" idx="10"/>
          </p:nvPr>
        </p:nvSpPr>
        <p:spPr/>
        <p:txBody>
          <a:bodyPr rtlCol="0"/>
          <a:lstStyle/>
          <a:p>
            <a:pPr rtl="0"/>
            <a:fld id="{174B8130-1AD3-49EB-AFE1-CCBFABA31B71}" type="datetime1">
              <a:rPr lang="de-DE" noProof="0" smtClean="0"/>
              <a:t>22.12.2020</a:t>
            </a:fld>
            <a:endParaRPr lang="de-DE" noProof="0" dirty="0"/>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p:txBody>
          <a:bodyPr rtlCol="0"/>
          <a:lstStyle/>
          <a:p>
            <a:pPr rtl="0"/>
            <a:fld id="{4FAB73BC-B049-4115-A692-8D63A059BFB8}" type="slidenum">
              <a:rPr lang="de-DE" noProof="0" smtClean="0"/>
              <a:pPr rtl="0"/>
              <a:t>‹Nr.›</a:t>
            </a:fld>
            <a:endParaRPr lang="de-DE"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3867912" y="1298448"/>
            <a:ext cx="7315200" cy="3255264"/>
          </a:xfrm>
        </p:spPr>
        <p:txBody>
          <a:bodyPr rtlCol="0" anchor="b">
            <a:normAutofit/>
          </a:bodyPr>
          <a:lstStyle>
            <a:lvl1pPr>
              <a:defRPr sz="5900" b="0" spc="-100" baseline="0">
                <a:solidFill>
                  <a:schemeClr val="tx1">
                    <a:lumMod val="65000"/>
                    <a:lumOff val="35000"/>
                  </a:schemeClr>
                </a:solidFill>
              </a:defRPr>
            </a:lvl1pPr>
          </a:lstStyle>
          <a:p>
            <a:pPr rtl="0"/>
            <a:r>
              <a:rPr lang="de-DE" noProof="0"/>
              <a:t>Mastertitelformat bearbeiten</a:t>
            </a:r>
            <a:endParaRPr lang="de-DE" noProof="0" dirty="0"/>
          </a:p>
        </p:txBody>
      </p:sp>
      <p:sp>
        <p:nvSpPr>
          <p:cNvPr id="3" name="Textplatzhalter 2"/>
          <p:cNvSpPr>
            <a:spLocks noGrp="1"/>
          </p:cNvSpPr>
          <p:nvPr>
            <p:ph type="body" idx="1"/>
          </p:nvPr>
        </p:nvSpPr>
        <p:spPr>
          <a:xfrm>
            <a:off x="3886200" y="4672584"/>
            <a:ext cx="7315200" cy="914400"/>
          </a:xfrm>
        </p:spPr>
        <p:txBody>
          <a:bodyPr rtlCol="0"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de-DE" noProof="0"/>
              <a:t>Mastertextformat bearbeiten</a:t>
            </a:r>
          </a:p>
        </p:txBody>
      </p:sp>
      <p:sp>
        <p:nvSpPr>
          <p:cNvPr id="4" name="Datumsplatzhalter 3"/>
          <p:cNvSpPr>
            <a:spLocks noGrp="1"/>
          </p:cNvSpPr>
          <p:nvPr>
            <p:ph type="dt" sz="half" idx="10"/>
          </p:nvPr>
        </p:nvSpPr>
        <p:spPr/>
        <p:txBody>
          <a:bodyPr rtlCol="0"/>
          <a:lstStyle/>
          <a:p>
            <a:pPr rtl="0"/>
            <a:fld id="{A88B1D55-95A1-419A-84E0-A9351C9358E1}" type="datetime1">
              <a:rPr lang="de-DE" noProof="0" smtClean="0"/>
              <a:t>22.12.2020</a:t>
            </a:fld>
            <a:endParaRPr lang="de-DE" noProof="0" dirty="0"/>
          </a:p>
        </p:txBody>
      </p:sp>
      <p:sp>
        <p:nvSpPr>
          <p:cNvPr id="5" name="Fußzeilenplatzhalter 4"/>
          <p:cNvSpPr>
            <a:spLocks noGrp="1"/>
          </p:cNvSpPr>
          <p:nvPr>
            <p:ph type="ftr" sz="quarter" idx="11"/>
          </p:nvPr>
        </p:nvSpPr>
        <p:spPr/>
        <p:txBody>
          <a:bodyPr rtlCol="0"/>
          <a:lstStyle/>
          <a:p>
            <a:pPr rtl="0"/>
            <a:endParaRPr lang="de-DE" noProof="0" dirty="0"/>
          </a:p>
        </p:txBody>
      </p:sp>
      <p:sp>
        <p:nvSpPr>
          <p:cNvPr id="6" name="Foliennummernplatzhalter 5"/>
          <p:cNvSpPr>
            <a:spLocks noGrp="1"/>
          </p:cNvSpPr>
          <p:nvPr>
            <p:ph type="sldNum" sz="quarter" idx="12"/>
          </p:nvPr>
        </p:nvSpPr>
        <p:spPr/>
        <p:txBody>
          <a:bodyPr rtlCol="0"/>
          <a:lstStyle/>
          <a:p>
            <a:pPr rtl="0"/>
            <a:fld id="{4FAB73BC-B049-4115-A692-8D63A059BFB8}" type="slidenum">
              <a:rPr lang="de-DE" noProof="0" smtClean="0"/>
              <a:pPr rtl="0"/>
              <a:t>‹Nr.›</a:t>
            </a:fld>
            <a:endParaRPr lang="de-DE"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e-DE" noProof="0"/>
              <a:t>Mastertitelformat bearbeiten</a:t>
            </a:r>
            <a:endParaRPr lang="de-DE" noProof="0" dirty="0"/>
          </a:p>
        </p:txBody>
      </p:sp>
      <p:sp>
        <p:nvSpPr>
          <p:cNvPr id="3" name="Inhaltsplatzhalter 2"/>
          <p:cNvSpPr>
            <a:spLocks noGrp="1"/>
          </p:cNvSpPr>
          <p:nvPr>
            <p:ph sz="half" idx="1"/>
          </p:nvPr>
        </p:nvSpPr>
        <p:spPr>
          <a:xfrm>
            <a:off x="3867912" y="868680"/>
            <a:ext cx="3474720" cy="512064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4" name="Inhaltsplatzhalter 3"/>
          <p:cNvSpPr>
            <a:spLocks noGrp="1"/>
          </p:cNvSpPr>
          <p:nvPr>
            <p:ph sz="half" idx="2"/>
          </p:nvPr>
        </p:nvSpPr>
        <p:spPr>
          <a:xfrm>
            <a:off x="7818120" y="868680"/>
            <a:ext cx="3474720" cy="512064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8" name="Datumsplatzhalter 7"/>
          <p:cNvSpPr>
            <a:spLocks noGrp="1"/>
          </p:cNvSpPr>
          <p:nvPr>
            <p:ph type="dt" sz="half" idx="10"/>
          </p:nvPr>
        </p:nvSpPr>
        <p:spPr/>
        <p:txBody>
          <a:bodyPr rtlCol="0"/>
          <a:lstStyle/>
          <a:p>
            <a:pPr rtl="0"/>
            <a:fld id="{AA17302A-07A9-44C0-86E7-6E8B7EC6560E}" type="datetime1">
              <a:rPr lang="de-DE" noProof="0" smtClean="0"/>
              <a:t>22.12.2020</a:t>
            </a:fld>
            <a:endParaRPr lang="de-DE" noProof="0" dirty="0"/>
          </a:p>
        </p:txBody>
      </p:sp>
      <p:sp>
        <p:nvSpPr>
          <p:cNvPr id="9" name="Fußzeilenplatzhalter 8"/>
          <p:cNvSpPr>
            <a:spLocks noGrp="1"/>
          </p:cNvSpPr>
          <p:nvPr>
            <p:ph type="ftr" sz="quarter" idx="11"/>
          </p:nvPr>
        </p:nvSpPr>
        <p:spPr/>
        <p:txBody>
          <a:bodyPr rtlCol="0"/>
          <a:lstStyle/>
          <a:p>
            <a:pPr rtl="0"/>
            <a:endParaRPr lang="de-DE" noProof="0" dirty="0"/>
          </a:p>
        </p:txBody>
      </p:sp>
      <p:sp>
        <p:nvSpPr>
          <p:cNvPr id="10" name="Foliennummernplatzhalter 9"/>
          <p:cNvSpPr>
            <a:spLocks noGrp="1"/>
          </p:cNvSpPr>
          <p:nvPr>
            <p:ph type="sldNum" sz="quarter" idx="12"/>
          </p:nvPr>
        </p:nvSpPr>
        <p:spPr/>
        <p:txBody>
          <a:bodyPr rtlCol="0"/>
          <a:lstStyle/>
          <a:p>
            <a:pPr rtl="0"/>
            <a:fld id="{4FAB73BC-B049-4115-A692-8D63A059BFB8}" type="slidenum">
              <a:rPr lang="de-DE" noProof="0" smtClean="0"/>
              <a:pPr rtl="0"/>
              <a:t>‹Nr.›</a:t>
            </a:fld>
            <a:endParaRPr lang="de-DE" noProof="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el 9"/>
          <p:cNvSpPr>
            <a:spLocks noGrp="1"/>
          </p:cNvSpPr>
          <p:nvPr>
            <p:ph type="title"/>
          </p:nvPr>
        </p:nvSpPr>
        <p:spPr/>
        <p:txBody>
          <a:bodyPr rtlCol="0"/>
          <a:lstStyle/>
          <a:p>
            <a:pPr rtl="0"/>
            <a:r>
              <a:rPr lang="de-DE" noProof="0"/>
              <a:t>Mastertitelformat bearbeiten</a:t>
            </a:r>
            <a:endParaRPr lang="de-DE" noProof="0" dirty="0"/>
          </a:p>
        </p:txBody>
      </p:sp>
      <p:sp>
        <p:nvSpPr>
          <p:cNvPr id="3" name="Textplatzhalter 2"/>
          <p:cNvSpPr>
            <a:spLocks noGrp="1"/>
          </p:cNvSpPr>
          <p:nvPr>
            <p:ph type="body" idx="1"/>
          </p:nvPr>
        </p:nvSpPr>
        <p:spPr>
          <a:xfrm>
            <a:off x="3867912" y="1023586"/>
            <a:ext cx="3474720" cy="807720"/>
          </a:xfrm>
        </p:spPr>
        <p:txBody>
          <a:bodyPr rtlCol="0"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Mastertextformat bearbeiten</a:t>
            </a:r>
          </a:p>
        </p:txBody>
      </p:sp>
      <p:sp>
        <p:nvSpPr>
          <p:cNvPr id="4" name="Inhaltsplatzhalter 3"/>
          <p:cNvSpPr>
            <a:spLocks noGrp="1"/>
          </p:cNvSpPr>
          <p:nvPr>
            <p:ph sz="half" idx="2"/>
          </p:nvPr>
        </p:nvSpPr>
        <p:spPr>
          <a:xfrm>
            <a:off x="3867912" y="1930936"/>
            <a:ext cx="3474720" cy="402336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5" name="Textplatzhalter 4"/>
          <p:cNvSpPr>
            <a:spLocks noGrp="1"/>
          </p:cNvSpPr>
          <p:nvPr>
            <p:ph type="body" sz="quarter" idx="3"/>
          </p:nvPr>
        </p:nvSpPr>
        <p:spPr>
          <a:xfrm>
            <a:off x="7818463" y="1023586"/>
            <a:ext cx="3474720" cy="813171"/>
          </a:xfrm>
        </p:spPr>
        <p:txBody>
          <a:bodyPr rtlCol="0"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Mastertextformat bearbeiten</a:t>
            </a:r>
          </a:p>
        </p:txBody>
      </p:sp>
      <p:sp>
        <p:nvSpPr>
          <p:cNvPr id="6" name="Inhaltsplatzhalter 5"/>
          <p:cNvSpPr>
            <a:spLocks noGrp="1"/>
          </p:cNvSpPr>
          <p:nvPr>
            <p:ph sz="quarter" idx="4"/>
          </p:nvPr>
        </p:nvSpPr>
        <p:spPr>
          <a:xfrm>
            <a:off x="7818463" y="1930936"/>
            <a:ext cx="3474720" cy="402336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2" name="Datumsplatzhalter 1"/>
          <p:cNvSpPr>
            <a:spLocks noGrp="1"/>
          </p:cNvSpPr>
          <p:nvPr>
            <p:ph type="dt" sz="half" idx="10"/>
          </p:nvPr>
        </p:nvSpPr>
        <p:spPr/>
        <p:txBody>
          <a:bodyPr rtlCol="0"/>
          <a:lstStyle/>
          <a:p>
            <a:pPr rtl="0"/>
            <a:fld id="{22DD691F-9EE7-4F3A-9CB0-78B6F504913D}" type="datetime1">
              <a:rPr lang="de-DE" noProof="0" smtClean="0"/>
              <a:t>22.12.2020</a:t>
            </a:fld>
            <a:endParaRPr lang="de-DE" noProof="0" dirty="0"/>
          </a:p>
        </p:txBody>
      </p:sp>
      <p:sp>
        <p:nvSpPr>
          <p:cNvPr id="11" name="Fußzeilenplatzhalter 10"/>
          <p:cNvSpPr>
            <a:spLocks noGrp="1"/>
          </p:cNvSpPr>
          <p:nvPr>
            <p:ph type="ftr" sz="quarter" idx="11"/>
          </p:nvPr>
        </p:nvSpPr>
        <p:spPr/>
        <p:txBody>
          <a:bodyPr rtlCol="0"/>
          <a:lstStyle/>
          <a:p>
            <a:pPr rtl="0"/>
            <a:endParaRPr lang="de-DE" noProof="0" dirty="0"/>
          </a:p>
        </p:txBody>
      </p:sp>
      <p:sp>
        <p:nvSpPr>
          <p:cNvPr id="12" name="Foliennummernplatzhalter 11"/>
          <p:cNvSpPr>
            <a:spLocks noGrp="1"/>
          </p:cNvSpPr>
          <p:nvPr>
            <p:ph type="sldNum" sz="quarter" idx="12"/>
          </p:nvPr>
        </p:nvSpPr>
        <p:spPr/>
        <p:txBody>
          <a:bodyPr rtlCol="0"/>
          <a:lstStyle/>
          <a:p>
            <a:pPr rtl="0"/>
            <a:fld id="{4FAB73BC-B049-4115-A692-8D63A059BFB8}" type="slidenum">
              <a:rPr lang="de-DE" noProof="0" smtClean="0"/>
              <a:pPr rtl="0"/>
              <a:t>‹Nr.›</a:t>
            </a:fld>
            <a:endParaRPr lang="de-DE" noProof="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6" name="Titel 5"/>
          <p:cNvSpPr>
            <a:spLocks noGrp="1"/>
          </p:cNvSpPr>
          <p:nvPr>
            <p:ph type="title"/>
          </p:nvPr>
        </p:nvSpPr>
        <p:spPr/>
        <p:txBody>
          <a:bodyPr rtlCol="0"/>
          <a:lstStyle/>
          <a:p>
            <a:pPr rtl="0"/>
            <a:r>
              <a:rPr lang="de-DE" noProof="0"/>
              <a:t>Mastertitelformat bearbeiten</a:t>
            </a:r>
            <a:endParaRPr lang="de-DE" noProof="0" dirty="0"/>
          </a:p>
        </p:txBody>
      </p:sp>
      <p:sp>
        <p:nvSpPr>
          <p:cNvPr id="2" name="Datumsplatzhalter 1"/>
          <p:cNvSpPr>
            <a:spLocks noGrp="1"/>
          </p:cNvSpPr>
          <p:nvPr>
            <p:ph type="dt" sz="half" idx="10"/>
          </p:nvPr>
        </p:nvSpPr>
        <p:spPr/>
        <p:txBody>
          <a:bodyPr rtlCol="0"/>
          <a:lstStyle/>
          <a:p>
            <a:pPr rtl="0"/>
            <a:fld id="{53431C6F-40CC-4AE3-8C3B-7CA829C7487F}" type="datetime1">
              <a:rPr lang="de-DE" noProof="0" smtClean="0"/>
              <a:t>22.12.2020</a:t>
            </a:fld>
            <a:endParaRPr lang="de-DE" noProof="0" dirty="0"/>
          </a:p>
        </p:txBody>
      </p:sp>
      <p:sp>
        <p:nvSpPr>
          <p:cNvPr id="7" name="Fußzeilenplatzhalter 6"/>
          <p:cNvSpPr>
            <a:spLocks noGrp="1"/>
          </p:cNvSpPr>
          <p:nvPr>
            <p:ph type="ftr" sz="quarter" idx="11"/>
          </p:nvPr>
        </p:nvSpPr>
        <p:spPr/>
        <p:txBody>
          <a:bodyPr rtlCol="0"/>
          <a:lstStyle/>
          <a:p>
            <a:pPr rtl="0"/>
            <a:endParaRPr lang="de-DE" noProof="0" dirty="0"/>
          </a:p>
        </p:txBody>
      </p:sp>
      <p:sp>
        <p:nvSpPr>
          <p:cNvPr id="8" name="Foliennummernplatzhalter 7"/>
          <p:cNvSpPr>
            <a:spLocks noGrp="1"/>
          </p:cNvSpPr>
          <p:nvPr>
            <p:ph type="sldNum" sz="quarter" idx="12"/>
          </p:nvPr>
        </p:nvSpPr>
        <p:spPr/>
        <p:txBody>
          <a:bodyPr rtlCol="0"/>
          <a:lstStyle/>
          <a:p>
            <a:pPr rtl="0"/>
            <a:fld id="{4FAB73BC-B049-4115-A692-8D63A059BFB8}" type="slidenum">
              <a:rPr lang="de-DE" noProof="0" smtClean="0"/>
              <a:pPr rtl="0"/>
              <a:t>‹Nr.›</a:t>
            </a:fld>
            <a:endParaRPr lang="de-DE"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rtlCol="0"/>
          <a:lstStyle/>
          <a:p>
            <a:pPr rtl="0"/>
            <a:fld id="{2B5D72E2-09B5-49A7-821D-B331339605D1}" type="datetime1">
              <a:rPr lang="de-DE" noProof="0" smtClean="0"/>
              <a:t>22.12.2020</a:t>
            </a:fld>
            <a:endParaRPr lang="de-DE" noProof="0" dirty="0"/>
          </a:p>
        </p:txBody>
      </p:sp>
      <p:sp>
        <p:nvSpPr>
          <p:cNvPr id="6" name="Fußzeilenplatzhalter 5"/>
          <p:cNvSpPr>
            <a:spLocks noGrp="1"/>
          </p:cNvSpPr>
          <p:nvPr>
            <p:ph type="ftr" sz="quarter" idx="11"/>
          </p:nvPr>
        </p:nvSpPr>
        <p:spPr/>
        <p:txBody>
          <a:bodyPr rtlCol="0"/>
          <a:lstStyle/>
          <a:p>
            <a:pPr rtl="0"/>
            <a:endParaRPr lang="de-DE" noProof="0" dirty="0"/>
          </a:p>
        </p:txBody>
      </p:sp>
      <p:sp>
        <p:nvSpPr>
          <p:cNvPr id="7" name="Foliennummernplatzhalter 6"/>
          <p:cNvSpPr>
            <a:spLocks noGrp="1"/>
          </p:cNvSpPr>
          <p:nvPr>
            <p:ph type="sldNum" sz="quarter" idx="12"/>
          </p:nvPr>
        </p:nvSpPr>
        <p:spPr/>
        <p:txBody>
          <a:bodyPr rtlCol="0"/>
          <a:lstStyle/>
          <a:p>
            <a:pPr rtl="0"/>
            <a:fld id="{4FAB73BC-B049-4115-A692-8D63A059BFB8}" type="slidenum">
              <a:rPr lang="de-DE" noProof="0" smtClean="0"/>
              <a:pPr rtl="0"/>
              <a:t>‹Nr.›</a:t>
            </a:fld>
            <a:endParaRPr lang="de-DE" noProof="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256032" y="1143000"/>
            <a:ext cx="2834640" cy="2377440"/>
          </a:xfrm>
        </p:spPr>
        <p:txBody>
          <a:bodyPr rtlCol="0" anchor="b">
            <a:normAutofit/>
          </a:bodyPr>
          <a:lstStyle>
            <a:lvl1pPr>
              <a:defRPr sz="3200" b="0" baseline="0"/>
            </a:lvl1pPr>
          </a:lstStyle>
          <a:p>
            <a:pPr rtl="0"/>
            <a:r>
              <a:rPr lang="de-DE" noProof="0"/>
              <a:t>Mastertitelformat bearbeiten</a:t>
            </a:r>
            <a:endParaRPr lang="de-DE" noProof="0" dirty="0"/>
          </a:p>
        </p:txBody>
      </p:sp>
      <p:sp>
        <p:nvSpPr>
          <p:cNvPr id="3" name="Inhaltsplatzhalter 2"/>
          <p:cNvSpPr>
            <a:spLocks noGrp="1"/>
          </p:cNvSpPr>
          <p:nvPr>
            <p:ph idx="1"/>
          </p:nvPr>
        </p:nvSpPr>
        <p:spPr>
          <a:xfrm>
            <a:off x="3867912" y="868680"/>
            <a:ext cx="7315200" cy="512064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de-DE" noProof="0"/>
              <a:t>Mastertextformat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endParaRPr lang="de-DE" noProof="0" dirty="0"/>
          </a:p>
        </p:txBody>
      </p:sp>
      <p:sp>
        <p:nvSpPr>
          <p:cNvPr id="4" name="Textplatzhalter 3"/>
          <p:cNvSpPr>
            <a:spLocks noGrp="1"/>
          </p:cNvSpPr>
          <p:nvPr>
            <p:ph type="body" sz="half" idx="2"/>
          </p:nvPr>
        </p:nvSpPr>
        <p:spPr>
          <a:xfrm>
            <a:off x="256032" y="3494176"/>
            <a:ext cx="2834640" cy="2321990"/>
          </a:xfrm>
        </p:spPr>
        <p:txBody>
          <a:bodyPr rtlCol="0"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e-DE" noProof="0"/>
              <a:t>Mastertextformat bearbeiten</a:t>
            </a:r>
          </a:p>
        </p:txBody>
      </p:sp>
      <p:sp>
        <p:nvSpPr>
          <p:cNvPr id="8" name="Datumsplatzhalter 7"/>
          <p:cNvSpPr>
            <a:spLocks noGrp="1"/>
          </p:cNvSpPr>
          <p:nvPr>
            <p:ph type="dt" sz="half" idx="10"/>
          </p:nvPr>
        </p:nvSpPr>
        <p:spPr/>
        <p:txBody>
          <a:bodyPr rtlCol="0"/>
          <a:lstStyle/>
          <a:p>
            <a:pPr rtl="0"/>
            <a:fld id="{350E8EF8-F542-42D6-9C0B-E6ACA5338606}" type="datetime1">
              <a:rPr lang="de-DE" noProof="0" smtClean="0"/>
              <a:t>22.12.2020</a:t>
            </a:fld>
            <a:endParaRPr lang="de-DE" noProof="0" dirty="0"/>
          </a:p>
        </p:txBody>
      </p:sp>
      <p:sp>
        <p:nvSpPr>
          <p:cNvPr id="9" name="Fußzeilenplatzhalter 8"/>
          <p:cNvSpPr>
            <a:spLocks noGrp="1"/>
          </p:cNvSpPr>
          <p:nvPr>
            <p:ph type="ftr" sz="quarter" idx="11"/>
          </p:nvPr>
        </p:nvSpPr>
        <p:spPr/>
        <p:txBody>
          <a:bodyPr rtlCol="0"/>
          <a:lstStyle/>
          <a:p>
            <a:pPr rtl="0"/>
            <a:endParaRPr lang="de-DE" noProof="0" dirty="0"/>
          </a:p>
        </p:txBody>
      </p:sp>
      <p:sp>
        <p:nvSpPr>
          <p:cNvPr id="10" name="Foliennummernplatzhalter 9"/>
          <p:cNvSpPr>
            <a:spLocks noGrp="1"/>
          </p:cNvSpPr>
          <p:nvPr>
            <p:ph type="sldNum" sz="quarter" idx="12"/>
          </p:nvPr>
        </p:nvSpPr>
        <p:spPr/>
        <p:txBody>
          <a:bodyPr rtlCol="0"/>
          <a:lstStyle/>
          <a:p>
            <a:pPr rtl="0"/>
            <a:fld id="{4FAB73BC-B049-4115-A692-8D63A059BFB8}" type="slidenum">
              <a:rPr lang="de-DE" noProof="0" smtClean="0"/>
              <a:pPr rtl="0"/>
              <a:t>‹Nr.›</a:t>
            </a:fld>
            <a:endParaRPr lang="de-DE" noProof="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256032" y="1143000"/>
            <a:ext cx="2834640" cy="2377440"/>
          </a:xfrm>
        </p:spPr>
        <p:txBody>
          <a:bodyPr rtlCol="0" anchor="b">
            <a:normAutofit/>
          </a:bodyPr>
          <a:lstStyle>
            <a:lvl1pPr>
              <a:defRPr sz="3200" b="0"/>
            </a:lvl1pPr>
          </a:lstStyle>
          <a:p>
            <a:pPr rtl="0"/>
            <a:r>
              <a:rPr lang="de-DE" noProof="0"/>
              <a:t>Mastertitelformat bearbeiten</a:t>
            </a:r>
            <a:endParaRPr lang="de-DE" noProof="0" dirty="0"/>
          </a:p>
        </p:txBody>
      </p:sp>
      <p:sp>
        <p:nvSpPr>
          <p:cNvPr id="3" name="Bildplatzhalter 2"/>
          <p:cNvSpPr>
            <a:spLocks noGrp="1" noChangeAspect="1"/>
          </p:cNvSpPr>
          <p:nvPr>
            <p:ph type="pic" idx="1"/>
          </p:nvPr>
        </p:nvSpPr>
        <p:spPr>
          <a:xfrm>
            <a:off x="3570644" y="767419"/>
            <a:ext cx="8115230" cy="5330952"/>
          </a:xfrm>
          <a:solidFill>
            <a:schemeClr val="bg1">
              <a:lumMod val="75000"/>
            </a:schemeClr>
          </a:solidFill>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Bild durch Klicken auf Symbol hinzufügen</a:t>
            </a:r>
            <a:endParaRPr lang="de-DE" noProof="0" dirty="0"/>
          </a:p>
        </p:txBody>
      </p:sp>
      <p:sp>
        <p:nvSpPr>
          <p:cNvPr id="4" name="Textplatzhalter 3"/>
          <p:cNvSpPr>
            <a:spLocks noGrp="1"/>
          </p:cNvSpPr>
          <p:nvPr>
            <p:ph type="body" sz="half" idx="2"/>
          </p:nvPr>
        </p:nvSpPr>
        <p:spPr>
          <a:xfrm>
            <a:off x="256032" y="3493008"/>
            <a:ext cx="2834640" cy="2322576"/>
          </a:xfrm>
        </p:spPr>
        <p:txBody>
          <a:bodyPr rtlCol="0"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de-DE" noProof="0"/>
              <a:t>Mastertextformat bearbeiten</a:t>
            </a:r>
          </a:p>
        </p:txBody>
      </p:sp>
      <p:sp>
        <p:nvSpPr>
          <p:cNvPr id="8" name="Datumsplatzhalter 7"/>
          <p:cNvSpPr>
            <a:spLocks noGrp="1"/>
          </p:cNvSpPr>
          <p:nvPr>
            <p:ph type="dt" sz="half" idx="10"/>
          </p:nvPr>
        </p:nvSpPr>
        <p:spPr/>
        <p:txBody>
          <a:bodyPr rtlCol="0"/>
          <a:lstStyle/>
          <a:p>
            <a:pPr rtl="0"/>
            <a:fld id="{3FE124E7-78F4-4B52-BDCC-5873C3CDED13}" type="datetime1">
              <a:rPr lang="de-DE" noProof="0" smtClean="0"/>
              <a:t>22.12.2020</a:t>
            </a:fld>
            <a:endParaRPr lang="de-DE" noProof="0" dirty="0"/>
          </a:p>
        </p:txBody>
      </p:sp>
      <p:sp>
        <p:nvSpPr>
          <p:cNvPr id="9" name="Fußzeilenplatzhalter 8"/>
          <p:cNvSpPr>
            <a:spLocks noGrp="1"/>
          </p:cNvSpPr>
          <p:nvPr>
            <p:ph type="ftr" sz="quarter" idx="11"/>
          </p:nvPr>
        </p:nvSpPr>
        <p:spPr>
          <a:xfrm>
            <a:off x="3499101" y="6356350"/>
            <a:ext cx="5911517" cy="365125"/>
          </a:xfrm>
        </p:spPr>
        <p:txBody>
          <a:bodyPr rtlCol="0"/>
          <a:lstStyle/>
          <a:p>
            <a:pPr rtl="0"/>
            <a:endParaRPr lang="de-DE" noProof="0" dirty="0"/>
          </a:p>
        </p:txBody>
      </p:sp>
      <p:sp>
        <p:nvSpPr>
          <p:cNvPr id="10" name="Foliennummernplatzhalter 9"/>
          <p:cNvSpPr>
            <a:spLocks noGrp="1"/>
          </p:cNvSpPr>
          <p:nvPr>
            <p:ph type="sldNum" sz="quarter" idx="12"/>
          </p:nvPr>
        </p:nvSpPr>
        <p:spPr/>
        <p:txBody>
          <a:bodyPr rtlCol="0"/>
          <a:lstStyle/>
          <a:p>
            <a:pPr rtl="0"/>
            <a:fld id="{4FAB73BC-B049-4115-A692-8D63A059BFB8}" type="slidenum">
              <a:rPr lang="de-DE" noProof="0" smtClean="0"/>
              <a:pPr rtl="0"/>
              <a:t>‹Nr.›</a:t>
            </a:fld>
            <a:endParaRPr lang="de-DE" noProof="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platzhalt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pPr rtl="0"/>
            <a:r>
              <a:rPr lang="de-DE" noProof="0" dirty="0"/>
              <a:t>Titelmasterformat durch Klicken bearbeiten</a:t>
            </a:r>
          </a:p>
        </p:txBody>
      </p:sp>
      <p:sp>
        <p:nvSpPr>
          <p:cNvPr id="38" name="Rechteck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platzhalt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rtl="0"/>
            <a:r>
              <a:rPr lang="de-DE" noProof="0" dirty="0"/>
              <a:t>Textmasterformate durch Klicken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Datumsplatzhalt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rtl="0"/>
            <a:fld id="{ADE014F9-E5CB-4796-9B6E-F4B876AB1E17}" type="datetime1">
              <a:rPr lang="de-DE" noProof="0" smtClean="0"/>
              <a:t>22.12.2020</a:t>
            </a:fld>
            <a:endParaRPr lang="de-DE" noProof="0" dirty="0"/>
          </a:p>
        </p:txBody>
      </p:sp>
      <p:sp>
        <p:nvSpPr>
          <p:cNvPr id="5" name="Fußzeilenplatzhalt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rtl="0"/>
            <a:endParaRPr lang="de-DE" noProof="0" dirty="0"/>
          </a:p>
        </p:txBody>
      </p:sp>
      <p:sp>
        <p:nvSpPr>
          <p:cNvPr id="6" name="Foliennummernplatzhalt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pPr rtl="0"/>
            <a:fld id="{4FAB73BC-B049-4115-A692-8D63A059BFB8}" type="slidenum">
              <a:rPr lang="de-DE" noProof="0" smtClean="0"/>
              <a:pPr rtl="0"/>
              <a:t>‹Nr.›</a:t>
            </a:fld>
            <a:endParaRPr lang="de-DE" noProof="0"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g"/><Relationship Id="rId9" Type="http://schemas.openxmlformats.org/officeDocument/2006/relationships/image" Target="../media/image14.jp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hteck 18">
            <a:extLst>
              <a:ext uri="{FF2B5EF4-FFF2-40B4-BE49-F238E27FC236}">
                <a16:creationId xmlns:a16="http://schemas.microsoft.com/office/drawing/2014/main" id="{9FDD9264-A478-4B82-A891-2BEA8BF9F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pic>
        <p:nvPicPr>
          <p:cNvPr id="5" name="Bild 4">
            <a:extLst>
              <a:ext uri="{FF2B5EF4-FFF2-40B4-BE49-F238E27FC236}">
                <a16:creationId xmlns:a16="http://schemas.microsoft.com/office/drawing/2014/main" id="{E02A32A9-E857-46CE-8AA3-D318B7D6463D}"/>
              </a:ext>
              <a:ext uri="{C183D7F6-B498-43B3-948B-1728B52AA6E4}">
                <adec:decorative xmlns:adec="http://schemas.microsoft.com/office/drawing/2017/decorative" val="1"/>
              </a:ext>
            </a:extLst>
          </p:cNvPr>
          <p:cNvPicPr>
            <a:picLocks noChangeAspect="1"/>
          </p:cNvPicPr>
          <p:nvPr/>
        </p:nvPicPr>
        <p:blipFill rotWithShape="1">
          <a:blip r:embed="rId3"/>
          <a:srcRect t="2926" r="9092" b="20447"/>
          <a:stretch/>
        </p:blipFill>
        <p:spPr>
          <a:xfrm>
            <a:off x="-7913" y="0"/>
            <a:ext cx="12188932" cy="6858000"/>
          </a:xfrm>
          <a:prstGeom prst="rect">
            <a:avLst/>
          </a:prstGeom>
        </p:spPr>
      </p:pic>
      <p:sp>
        <p:nvSpPr>
          <p:cNvPr id="21" name="Rechteck 20">
            <a:extLst>
              <a:ext uri="{FF2B5EF4-FFF2-40B4-BE49-F238E27FC236}">
                <a16:creationId xmlns:a16="http://schemas.microsoft.com/office/drawing/2014/main" id="{C4D755E9-CEF5-43A7-A514-4664F25F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50BAEEE6-69AA-4811-8D2B-F84F74D46B57}"/>
              </a:ext>
            </a:extLst>
          </p:cNvPr>
          <p:cNvSpPr>
            <a:spLocks noGrp="1"/>
          </p:cNvSpPr>
          <p:nvPr>
            <p:ph type="ctrTitle"/>
          </p:nvPr>
        </p:nvSpPr>
        <p:spPr>
          <a:xfrm>
            <a:off x="482826" y="944307"/>
            <a:ext cx="3685070" cy="3794760"/>
          </a:xfrm>
        </p:spPr>
        <p:txBody>
          <a:bodyPr rtlCol="0">
            <a:noAutofit/>
          </a:bodyPr>
          <a:lstStyle/>
          <a:p>
            <a:pPr algn="ctr"/>
            <a:r>
              <a:rPr lang="de-DE" sz="2000" i="1" dirty="0">
                <a:solidFill>
                  <a:srgbClr val="0070C0"/>
                </a:solidFill>
              </a:rPr>
              <a:t>Unser </a:t>
            </a:r>
            <a:r>
              <a:rPr lang="de-DE" sz="2000" i="1" dirty="0" err="1">
                <a:solidFill>
                  <a:srgbClr val="0070C0"/>
                </a:solidFill>
              </a:rPr>
              <a:t>Jahrmarkter</a:t>
            </a:r>
            <a:r>
              <a:rPr lang="de-DE" sz="2000" i="1" dirty="0">
                <a:solidFill>
                  <a:srgbClr val="0070C0"/>
                </a:solidFill>
              </a:rPr>
              <a:t> Kalender hat in diesem Jahr den </a:t>
            </a:r>
            <a:br>
              <a:rPr lang="de-DE" sz="2000" i="1" dirty="0">
                <a:solidFill>
                  <a:srgbClr val="0070C0"/>
                </a:solidFill>
              </a:rPr>
            </a:br>
            <a:r>
              <a:rPr lang="de-DE" sz="2000" i="1" dirty="0">
                <a:solidFill>
                  <a:srgbClr val="0070C0"/>
                </a:solidFill>
              </a:rPr>
              <a:t>Prinz -Eugen-Brunnen als Thema,</a:t>
            </a:r>
            <a:br>
              <a:rPr lang="de-DE" sz="2000" i="1" dirty="0">
                <a:solidFill>
                  <a:srgbClr val="0070C0"/>
                </a:solidFill>
              </a:rPr>
            </a:br>
            <a:r>
              <a:rPr lang="de-DE" sz="2000" i="1" dirty="0">
                <a:solidFill>
                  <a:srgbClr val="0070C0"/>
                </a:solidFill>
              </a:rPr>
              <a:t>von uns </a:t>
            </a:r>
            <a:r>
              <a:rPr lang="de-DE" sz="2000" i="1" dirty="0" err="1">
                <a:solidFill>
                  <a:srgbClr val="0070C0"/>
                </a:solidFill>
              </a:rPr>
              <a:t>Jahrmarktern</a:t>
            </a:r>
            <a:r>
              <a:rPr lang="de-DE" sz="2000" i="1" dirty="0">
                <a:solidFill>
                  <a:srgbClr val="0070C0"/>
                </a:solidFill>
              </a:rPr>
              <a:t> auch ‚Großer Brunnen‘ genannt. Es gibt viel mehr Fotos in unserem Archiv, als wir in den zwölf Monaten des Kalenders zeigen konnten. Der Brunnen ist fast ganz zerfallen, lockt aber immer noch die Besucher an. Es ist schade, dass das Interesse am Erhalt dieser Quelle von der Dorfverwaltung so gering geschätzt wird.</a:t>
            </a:r>
          </a:p>
        </p:txBody>
      </p:sp>
      <p:sp>
        <p:nvSpPr>
          <p:cNvPr id="3" name="Untertitel 2">
            <a:extLst>
              <a:ext uri="{FF2B5EF4-FFF2-40B4-BE49-F238E27FC236}">
                <a16:creationId xmlns:a16="http://schemas.microsoft.com/office/drawing/2014/main" id="{7721F547-2086-4D47-BB8F-44FA940064BE}"/>
              </a:ext>
            </a:extLst>
          </p:cNvPr>
          <p:cNvSpPr>
            <a:spLocks noGrp="1"/>
          </p:cNvSpPr>
          <p:nvPr>
            <p:ph type="subTitle" idx="1"/>
          </p:nvPr>
        </p:nvSpPr>
        <p:spPr>
          <a:xfrm>
            <a:off x="482826" y="4818530"/>
            <a:ext cx="3685069" cy="914400"/>
          </a:xfrm>
        </p:spPr>
        <p:txBody>
          <a:bodyPr rtlCol="0">
            <a:normAutofit/>
          </a:bodyPr>
          <a:lstStyle/>
          <a:p>
            <a:pPr algn="ctr" rtl="0"/>
            <a:r>
              <a:rPr lang="de-DE" sz="1400" i="1" dirty="0"/>
              <a:t>Es folgen Fotos zunächst in schwarz-weiß und anschließend in Farbe. Fotos, die nur den Brunnen zeigen, gibt es unzählige, sie können hier unmöglich alle gezeigt werden.</a:t>
            </a:r>
          </a:p>
        </p:txBody>
      </p:sp>
      <p:sp>
        <p:nvSpPr>
          <p:cNvPr id="23" name="Rechteck 22">
            <a:extLst>
              <a:ext uri="{FF2B5EF4-FFF2-40B4-BE49-F238E27FC236}">
                <a16:creationId xmlns:a16="http://schemas.microsoft.com/office/drawing/2014/main" id="{2BF879CD-ED15-450F-B829-699C694D2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50316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a:extLst>
              <a:ext uri="{FF2B5EF4-FFF2-40B4-BE49-F238E27FC236}">
                <a16:creationId xmlns:a16="http://schemas.microsoft.com/office/drawing/2014/main" id="{26FB6F3F-7792-4353-86F2-F59B50ACB010}"/>
              </a:ext>
            </a:extLst>
          </p:cNvPr>
          <p:cNvPicPr>
            <a:picLocks noGrp="1" noChangeAspect="1"/>
          </p:cNvPicPr>
          <p:nvPr>
            <p:ph idx="1"/>
          </p:nvPr>
        </p:nvPicPr>
        <p:blipFill>
          <a:blip r:embed="rId2"/>
          <a:stretch>
            <a:fillRect/>
          </a:stretch>
        </p:blipFill>
        <p:spPr>
          <a:xfrm>
            <a:off x="176167" y="388068"/>
            <a:ext cx="4612797" cy="3554757"/>
          </a:xfrm>
        </p:spPr>
      </p:pic>
      <p:pic>
        <p:nvPicPr>
          <p:cNvPr id="11" name="Grafik 10">
            <a:extLst>
              <a:ext uri="{FF2B5EF4-FFF2-40B4-BE49-F238E27FC236}">
                <a16:creationId xmlns:a16="http://schemas.microsoft.com/office/drawing/2014/main" id="{53D85312-DD71-47C7-B076-1ED1A0C029EF}"/>
              </a:ext>
            </a:extLst>
          </p:cNvPr>
          <p:cNvPicPr>
            <a:picLocks noChangeAspect="1"/>
          </p:cNvPicPr>
          <p:nvPr/>
        </p:nvPicPr>
        <p:blipFill>
          <a:blip r:embed="rId3"/>
          <a:stretch>
            <a:fillRect/>
          </a:stretch>
        </p:blipFill>
        <p:spPr>
          <a:xfrm>
            <a:off x="4715513" y="4108189"/>
            <a:ext cx="2467226" cy="2505350"/>
          </a:xfrm>
          <a:prstGeom prst="rect">
            <a:avLst/>
          </a:prstGeom>
        </p:spPr>
      </p:pic>
      <p:pic>
        <p:nvPicPr>
          <p:cNvPr id="13" name="Grafik 12">
            <a:extLst>
              <a:ext uri="{FF2B5EF4-FFF2-40B4-BE49-F238E27FC236}">
                <a16:creationId xmlns:a16="http://schemas.microsoft.com/office/drawing/2014/main" id="{07E99993-5F25-461A-B04F-47DE20F59F10}"/>
              </a:ext>
            </a:extLst>
          </p:cNvPr>
          <p:cNvPicPr>
            <a:picLocks noChangeAspect="1"/>
          </p:cNvPicPr>
          <p:nvPr/>
        </p:nvPicPr>
        <p:blipFill>
          <a:blip r:embed="rId4"/>
          <a:stretch>
            <a:fillRect/>
          </a:stretch>
        </p:blipFill>
        <p:spPr>
          <a:xfrm>
            <a:off x="224120" y="4026882"/>
            <a:ext cx="4032626" cy="2498545"/>
          </a:xfrm>
          <a:prstGeom prst="rect">
            <a:avLst/>
          </a:prstGeom>
        </p:spPr>
      </p:pic>
      <p:pic>
        <p:nvPicPr>
          <p:cNvPr id="15" name="Grafik 14">
            <a:extLst>
              <a:ext uri="{FF2B5EF4-FFF2-40B4-BE49-F238E27FC236}">
                <a16:creationId xmlns:a16="http://schemas.microsoft.com/office/drawing/2014/main" id="{AEF3CC4C-C3B3-4379-A722-FE894F885189}"/>
              </a:ext>
            </a:extLst>
          </p:cNvPr>
          <p:cNvPicPr>
            <a:picLocks noChangeAspect="1"/>
          </p:cNvPicPr>
          <p:nvPr/>
        </p:nvPicPr>
        <p:blipFill>
          <a:blip r:embed="rId5"/>
          <a:stretch>
            <a:fillRect/>
          </a:stretch>
        </p:blipFill>
        <p:spPr>
          <a:xfrm>
            <a:off x="5377343" y="124299"/>
            <a:ext cx="6416582" cy="3902583"/>
          </a:xfrm>
          <a:prstGeom prst="rect">
            <a:avLst/>
          </a:prstGeom>
        </p:spPr>
      </p:pic>
      <p:pic>
        <p:nvPicPr>
          <p:cNvPr id="17" name="Grafik 16">
            <a:extLst>
              <a:ext uri="{FF2B5EF4-FFF2-40B4-BE49-F238E27FC236}">
                <a16:creationId xmlns:a16="http://schemas.microsoft.com/office/drawing/2014/main" id="{71FAB3A6-971D-4635-8C36-FCBBE42BFA32}"/>
              </a:ext>
            </a:extLst>
          </p:cNvPr>
          <p:cNvPicPr>
            <a:picLocks noChangeAspect="1"/>
          </p:cNvPicPr>
          <p:nvPr/>
        </p:nvPicPr>
        <p:blipFill>
          <a:blip r:embed="rId6"/>
          <a:stretch>
            <a:fillRect/>
          </a:stretch>
        </p:blipFill>
        <p:spPr>
          <a:xfrm>
            <a:off x="7659149" y="4108189"/>
            <a:ext cx="3716448" cy="2528099"/>
          </a:xfrm>
          <a:prstGeom prst="rect">
            <a:avLst/>
          </a:prstGeom>
        </p:spPr>
      </p:pic>
    </p:spTree>
    <p:extLst>
      <p:ext uri="{BB962C8B-B14F-4D97-AF65-F5344CB8AC3E}">
        <p14:creationId xmlns:p14="http://schemas.microsoft.com/office/powerpoint/2010/main" val="2317429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EC3A37FA-1E6E-48BC-81D3-E6D02EF84E8D}"/>
              </a:ext>
            </a:extLst>
          </p:cNvPr>
          <p:cNvPicPr>
            <a:picLocks noGrp="1" noChangeAspect="1"/>
          </p:cNvPicPr>
          <p:nvPr>
            <p:ph idx="1"/>
          </p:nvPr>
        </p:nvPicPr>
        <p:blipFill>
          <a:blip r:embed="rId2"/>
          <a:stretch>
            <a:fillRect/>
          </a:stretch>
        </p:blipFill>
        <p:spPr>
          <a:xfrm>
            <a:off x="142613" y="178588"/>
            <a:ext cx="4715145" cy="4095985"/>
          </a:xfrm>
        </p:spPr>
      </p:pic>
      <p:pic>
        <p:nvPicPr>
          <p:cNvPr id="7" name="Grafik 6">
            <a:extLst>
              <a:ext uri="{FF2B5EF4-FFF2-40B4-BE49-F238E27FC236}">
                <a16:creationId xmlns:a16="http://schemas.microsoft.com/office/drawing/2014/main" id="{D738E81B-897B-46B5-A78A-5F4BB0775B3D}"/>
              </a:ext>
            </a:extLst>
          </p:cNvPr>
          <p:cNvPicPr>
            <a:picLocks noChangeAspect="1"/>
          </p:cNvPicPr>
          <p:nvPr/>
        </p:nvPicPr>
        <p:blipFill>
          <a:blip r:embed="rId3"/>
          <a:stretch>
            <a:fillRect/>
          </a:stretch>
        </p:blipFill>
        <p:spPr>
          <a:xfrm>
            <a:off x="142613" y="4383392"/>
            <a:ext cx="1883831" cy="2296020"/>
          </a:xfrm>
          <a:prstGeom prst="rect">
            <a:avLst/>
          </a:prstGeom>
        </p:spPr>
      </p:pic>
      <p:pic>
        <p:nvPicPr>
          <p:cNvPr id="9" name="Grafik 8">
            <a:extLst>
              <a:ext uri="{FF2B5EF4-FFF2-40B4-BE49-F238E27FC236}">
                <a16:creationId xmlns:a16="http://schemas.microsoft.com/office/drawing/2014/main" id="{7475ED1E-D705-4452-ADB3-B0FB9AD797A0}"/>
              </a:ext>
            </a:extLst>
          </p:cNvPr>
          <p:cNvPicPr>
            <a:picLocks noChangeAspect="1"/>
          </p:cNvPicPr>
          <p:nvPr/>
        </p:nvPicPr>
        <p:blipFill>
          <a:blip r:embed="rId4"/>
          <a:stretch>
            <a:fillRect/>
          </a:stretch>
        </p:blipFill>
        <p:spPr>
          <a:xfrm>
            <a:off x="4167463" y="3620217"/>
            <a:ext cx="1949042" cy="3059195"/>
          </a:xfrm>
          <a:prstGeom prst="rect">
            <a:avLst/>
          </a:prstGeom>
        </p:spPr>
      </p:pic>
      <p:pic>
        <p:nvPicPr>
          <p:cNvPr id="11" name="Grafik 10">
            <a:extLst>
              <a:ext uri="{FF2B5EF4-FFF2-40B4-BE49-F238E27FC236}">
                <a16:creationId xmlns:a16="http://schemas.microsoft.com/office/drawing/2014/main" id="{06900102-D61C-43F4-A71C-E4319195EB25}"/>
              </a:ext>
            </a:extLst>
          </p:cNvPr>
          <p:cNvPicPr>
            <a:picLocks noChangeAspect="1"/>
          </p:cNvPicPr>
          <p:nvPr/>
        </p:nvPicPr>
        <p:blipFill>
          <a:blip r:embed="rId5"/>
          <a:stretch>
            <a:fillRect/>
          </a:stretch>
        </p:blipFill>
        <p:spPr>
          <a:xfrm>
            <a:off x="2202258" y="4383392"/>
            <a:ext cx="1656677" cy="2273027"/>
          </a:xfrm>
          <a:prstGeom prst="rect">
            <a:avLst/>
          </a:prstGeom>
        </p:spPr>
      </p:pic>
      <p:pic>
        <p:nvPicPr>
          <p:cNvPr id="13" name="Grafik 12">
            <a:extLst>
              <a:ext uri="{FF2B5EF4-FFF2-40B4-BE49-F238E27FC236}">
                <a16:creationId xmlns:a16="http://schemas.microsoft.com/office/drawing/2014/main" id="{4E1E4709-CEBC-4C63-BDC5-B554BEC468A6}"/>
              </a:ext>
            </a:extLst>
          </p:cNvPr>
          <p:cNvPicPr>
            <a:picLocks noChangeAspect="1"/>
          </p:cNvPicPr>
          <p:nvPr/>
        </p:nvPicPr>
        <p:blipFill>
          <a:blip r:embed="rId6"/>
          <a:stretch>
            <a:fillRect/>
          </a:stretch>
        </p:blipFill>
        <p:spPr>
          <a:xfrm>
            <a:off x="5033572" y="136189"/>
            <a:ext cx="2401312" cy="3288239"/>
          </a:xfrm>
          <a:prstGeom prst="rect">
            <a:avLst/>
          </a:prstGeom>
        </p:spPr>
      </p:pic>
      <p:pic>
        <p:nvPicPr>
          <p:cNvPr id="15" name="Grafik 14">
            <a:extLst>
              <a:ext uri="{FF2B5EF4-FFF2-40B4-BE49-F238E27FC236}">
                <a16:creationId xmlns:a16="http://schemas.microsoft.com/office/drawing/2014/main" id="{6E83863C-29C5-4E19-A077-7D2A4E8CECC0}"/>
              </a:ext>
            </a:extLst>
          </p:cNvPr>
          <p:cNvPicPr>
            <a:picLocks noChangeAspect="1"/>
          </p:cNvPicPr>
          <p:nvPr/>
        </p:nvPicPr>
        <p:blipFill>
          <a:blip r:embed="rId7"/>
          <a:stretch>
            <a:fillRect/>
          </a:stretch>
        </p:blipFill>
        <p:spPr>
          <a:xfrm>
            <a:off x="7610698" y="178588"/>
            <a:ext cx="4392925" cy="3804950"/>
          </a:xfrm>
          <a:prstGeom prst="rect">
            <a:avLst/>
          </a:prstGeom>
        </p:spPr>
      </p:pic>
      <p:pic>
        <p:nvPicPr>
          <p:cNvPr id="17" name="Grafik 16">
            <a:extLst>
              <a:ext uri="{FF2B5EF4-FFF2-40B4-BE49-F238E27FC236}">
                <a16:creationId xmlns:a16="http://schemas.microsoft.com/office/drawing/2014/main" id="{FD9888D3-3DBF-470C-9FE3-B23A38365BE4}"/>
              </a:ext>
            </a:extLst>
          </p:cNvPr>
          <p:cNvPicPr>
            <a:picLocks noChangeAspect="1"/>
          </p:cNvPicPr>
          <p:nvPr/>
        </p:nvPicPr>
        <p:blipFill>
          <a:blip r:embed="rId8"/>
          <a:stretch>
            <a:fillRect/>
          </a:stretch>
        </p:blipFill>
        <p:spPr>
          <a:xfrm>
            <a:off x="6376429" y="3989201"/>
            <a:ext cx="2116910" cy="2667218"/>
          </a:xfrm>
          <a:prstGeom prst="rect">
            <a:avLst/>
          </a:prstGeom>
        </p:spPr>
      </p:pic>
      <p:pic>
        <p:nvPicPr>
          <p:cNvPr id="19" name="Grafik 18">
            <a:extLst>
              <a:ext uri="{FF2B5EF4-FFF2-40B4-BE49-F238E27FC236}">
                <a16:creationId xmlns:a16="http://schemas.microsoft.com/office/drawing/2014/main" id="{981096F9-1B87-499B-B889-D723EE64F576}"/>
              </a:ext>
            </a:extLst>
          </p:cNvPr>
          <p:cNvPicPr>
            <a:picLocks noChangeAspect="1"/>
          </p:cNvPicPr>
          <p:nvPr/>
        </p:nvPicPr>
        <p:blipFill>
          <a:blip r:embed="rId9"/>
          <a:stretch>
            <a:fillRect/>
          </a:stretch>
        </p:blipFill>
        <p:spPr>
          <a:xfrm>
            <a:off x="8692490" y="4012194"/>
            <a:ext cx="3005803" cy="2667218"/>
          </a:xfrm>
          <a:prstGeom prst="rect">
            <a:avLst/>
          </a:prstGeom>
        </p:spPr>
      </p:pic>
    </p:spTree>
    <p:extLst>
      <p:ext uri="{BB962C8B-B14F-4D97-AF65-F5344CB8AC3E}">
        <p14:creationId xmlns:p14="http://schemas.microsoft.com/office/powerpoint/2010/main" val="1844428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6201D6-0BD8-4E68-9353-B5129D158A13}"/>
              </a:ext>
            </a:extLst>
          </p:cNvPr>
          <p:cNvSpPr>
            <a:spLocks noGrp="1"/>
          </p:cNvSpPr>
          <p:nvPr>
            <p:ph type="title"/>
          </p:nvPr>
        </p:nvSpPr>
        <p:spPr/>
        <p:txBody>
          <a:bodyPr>
            <a:normAutofit/>
          </a:bodyPr>
          <a:lstStyle/>
          <a:p>
            <a:pPr algn="ctr"/>
            <a:r>
              <a:rPr lang="de-DE" sz="2000" i="1" dirty="0"/>
              <a:t>Die ersten Farbfotos im Dorf machte Professor </a:t>
            </a:r>
            <a:br>
              <a:rPr lang="de-DE" sz="2000" i="1" dirty="0"/>
            </a:br>
            <a:r>
              <a:rPr lang="de-DE" sz="2000" i="1" dirty="0"/>
              <a:t>Josef Schäffer, man kann hier die Blumenpracht bewundern, die rings um den Brunnen blühte. Gepflegt wurden die Beete von Baltasar Reith und dessen Gattin. Lange ist das her, bleibt aber schöne Erinnerung!</a:t>
            </a:r>
          </a:p>
        </p:txBody>
      </p:sp>
      <p:pic>
        <p:nvPicPr>
          <p:cNvPr id="5" name="Inhaltsplatzhalter 4">
            <a:extLst>
              <a:ext uri="{FF2B5EF4-FFF2-40B4-BE49-F238E27FC236}">
                <a16:creationId xmlns:a16="http://schemas.microsoft.com/office/drawing/2014/main" id="{2194443C-6C04-403A-B6C7-B70D31A89703}"/>
              </a:ext>
            </a:extLst>
          </p:cNvPr>
          <p:cNvPicPr>
            <a:picLocks noGrp="1" noChangeAspect="1"/>
          </p:cNvPicPr>
          <p:nvPr>
            <p:ph idx="1"/>
          </p:nvPr>
        </p:nvPicPr>
        <p:blipFill>
          <a:blip r:embed="rId2"/>
          <a:stretch>
            <a:fillRect/>
          </a:stretch>
        </p:blipFill>
        <p:spPr>
          <a:xfrm>
            <a:off x="3928840" y="863790"/>
            <a:ext cx="6859437" cy="5121275"/>
          </a:xfrm>
        </p:spPr>
      </p:pic>
    </p:spTree>
    <p:extLst>
      <p:ext uri="{BB962C8B-B14F-4D97-AF65-F5344CB8AC3E}">
        <p14:creationId xmlns:p14="http://schemas.microsoft.com/office/powerpoint/2010/main" val="1832296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4AF1EA9E-CC17-4B89-988B-58D189316664}"/>
              </a:ext>
            </a:extLst>
          </p:cNvPr>
          <p:cNvPicPr>
            <a:picLocks noGrp="1" noChangeAspect="1"/>
          </p:cNvPicPr>
          <p:nvPr>
            <p:ph idx="1"/>
          </p:nvPr>
        </p:nvPicPr>
        <p:blipFill>
          <a:blip r:embed="rId2"/>
          <a:stretch>
            <a:fillRect/>
          </a:stretch>
        </p:blipFill>
        <p:spPr>
          <a:xfrm>
            <a:off x="213240" y="1132980"/>
            <a:ext cx="11762912" cy="4297214"/>
          </a:xfrm>
        </p:spPr>
      </p:pic>
    </p:spTree>
    <p:extLst>
      <p:ext uri="{BB962C8B-B14F-4D97-AF65-F5344CB8AC3E}">
        <p14:creationId xmlns:p14="http://schemas.microsoft.com/office/powerpoint/2010/main" val="37503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5DC46AE7-C10C-4DAB-A8DE-8A9FBA8D4582}"/>
              </a:ext>
            </a:extLst>
          </p:cNvPr>
          <p:cNvPicPr>
            <a:picLocks noGrp="1" noChangeAspect="1"/>
          </p:cNvPicPr>
          <p:nvPr>
            <p:ph idx="1"/>
          </p:nvPr>
        </p:nvPicPr>
        <p:blipFill>
          <a:blip r:embed="rId2"/>
          <a:stretch>
            <a:fillRect/>
          </a:stretch>
        </p:blipFill>
        <p:spPr>
          <a:xfrm>
            <a:off x="142613" y="101288"/>
            <a:ext cx="4373353" cy="4601183"/>
          </a:xfrm>
        </p:spPr>
      </p:pic>
      <p:pic>
        <p:nvPicPr>
          <p:cNvPr id="7" name="Grafik 6">
            <a:extLst>
              <a:ext uri="{FF2B5EF4-FFF2-40B4-BE49-F238E27FC236}">
                <a16:creationId xmlns:a16="http://schemas.microsoft.com/office/drawing/2014/main" id="{FF4F1954-654E-4D3D-AE20-73C3590D5D4C}"/>
              </a:ext>
            </a:extLst>
          </p:cNvPr>
          <p:cNvPicPr>
            <a:picLocks noChangeAspect="1"/>
          </p:cNvPicPr>
          <p:nvPr/>
        </p:nvPicPr>
        <p:blipFill>
          <a:blip r:embed="rId3"/>
          <a:stretch>
            <a:fillRect/>
          </a:stretch>
        </p:blipFill>
        <p:spPr>
          <a:xfrm>
            <a:off x="4626272" y="101288"/>
            <a:ext cx="3522567" cy="3114905"/>
          </a:xfrm>
          <a:prstGeom prst="rect">
            <a:avLst/>
          </a:prstGeom>
        </p:spPr>
      </p:pic>
      <p:pic>
        <p:nvPicPr>
          <p:cNvPr id="11" name="Grafik 10">
            <a:extLst>
              <a:ext uri="{FF2B5EF4-FFF2-40B4-BE49-F238E27FC236}">
                <a16:creationId xmlns:a16="http://schemas.microsoft.com/office/drawing/2014/main" id="{09E5EEB0-10A5-46E5-AC27-67C78162BAEE}"/>
              </a:ext>
            </a:extLst>
          </p:cNvPr>
          <p:cNvPicPr>
            <a:picLocks noChangeAspect="1"/>
          </p:cNvPicPr>
          <p:nvPr/>
        </p:nvPicPr>
        <p:blipFill>
          <a:blip r:embed="rId4"/>
          <a:stretch>
            <a:fillRect/>
          </a:stretch>
        </p:blipFill>
        <p:spPr>
          <a:xfrm>
            <a:off x="2966292" y="3327712"/>
            <a:ext cx="5182547" cy="3429000"/>
          </a:xfrm>
          <a:prstGeom prst="rect">
            <a:avLst/>
          </a:prstGeom>
        </p:spPr>
      </p:pic>
      <p:pic>
        <p:nvPicPr>
          <p:cNvPr id="13" name="Grafik 12">
            <a:extLst>
              <a:ext uri="{FF2B5EF4-FFF2-40B4-BE49-F238E27FC236}">
                <a16:creationId xmlns:a16="http://schemas.microsoft.com/office/drawing/2014/main" id="{7739A849-1C79-44C1-841C-B3DFDFF13E95}"/>
              </a:ext>
            </a:extLst>
          </p:cNvPr>
          <p:cNvPicPr>
            <a:picLocks noChangeAspect="1"/>
          </p:cNvPicPr>
          <p:nvPr/>
        </p:nvPicPr>
        <p:blipFill>
          <a:blip r:embed="rId5"/>
          <a:stretch>
            <a:fillRect/>
          </a:stretch>
        </p:blipFill>
        <p:spPr>
          <a:xfrm>
            <a:off x="8412155" y="3757355"/>
            <a:ext cx="3421781" cy="2799639"/>
          </a:xfrm>
          <a:prstGeom prst="rect">
            <a:avLst/>
          </a:prstGeom>
        </p:spPr>
      </p:pic>
      <p:pic>
        <p:nvPicPr>
          <p:cNvPr id="15" name="Grafik 14">
            <a:extLst>
              <a:ext uri="{FF2B5EF4-FFF2-40B4-BE49-F238E27FC236}">
                <a16:creationId xmlns:a16="http://schemas.microsoft.com/office/drawing/2014/main" id="{DDD1E9BC-67CD-4705-BB29-65C04B831520}"/>
              </a:ext>
            </a:extLst>
          </p:cNvPr>
          <p:cNvPicPr>
            <a:picLocks noChangeAspect="1"/>
          </p:cNvPicPr>
          <p:nvPr/>
        </p:nvPicPr>
        <p:blipFill>
          <a:blip r:embed="rId6"/>
          <a:stretch>
            <a:fillRect/>
          </a:stretch>
        </p:blipFill>
        <p:spPr>
          <a:xfrm>
            <a:off x="8266004" y="189487"/>
            <a:ext cx="3783383" cy="3026706"/>
          </a:xfrm>
          <a:prstGeom prst="rect">
            <a:avLst/>
          </a:prstGeom>
        </p:spPr>
      </p:pic>
    </p:spTree>
    <p:extLst>
      <p:ext uri="{BB962C8B-B14F-4D97-AF65-F5344CB8AC3E}">
        <p14:creationId xmlns:p14="http://schemas.microsoft.com/office/powerpoint/2010/main" val="2416206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B779C5D4-158F-4B11-B8F2-56CBB771BFA4}"/>
              </a:ext>
            </a:extLst>
          </p:cNvPr>
          <p:cNvPicPr>
            <a:picLocks noGrp="1" noChangeAspect="1"/>
          </p:cNvPicPr>
          <p:nvPr>
            <p:ph idx="1"/>
          </p:nvPr>
        </p:nvPicPr>
        <p:blipFill>
          <a:blip r:embed="rId2"/>
          <a:stretch>
            <a:fillRect/>
          </a:stretch>
        </p:blipFill>
        <p:spPr>
          <a:xfrm>
            <a:off x="127083" y="117446"/>
            <a:ext cx="4921541" cy="3691156"/>
          </a:xfrm>
        </p:spPr>
      </p:pic>
      <p:pic>
        <p:nvPicPr>
          <p:cNvPr id="7" name="Grafik 6">
            <a:extLst>
              <a:ext uri="{FF2B5EF4-FFF2-40B4-BE49-F238E27FC236}">
                <a16:creationId xmlns:a16="http://schemas.microsoft.com/office/drawing/2014/main" id="{F0973163-1FA8-4C64-AC83-4070001B5E64}"/>
              </a:ext>
            </a:extLst>
          </p:cNvPr>
          <p:cNvPicPr>
            <a:picLocks noChangeAspect="1"/>
          </p:cNvPicPr>
          <p:nvPr/>
        </p:nvPicPr>
        <p:blipFill>
          <a:blip r:embed="rId3"/>
          <a:stretch>
            <a:fillRect/>
          </a:stretch>
        </p:blipFill>
        <p:spPr>
          <a:xfrm>
            <a:off x="464190" y="3624044"/>
            <a:ext cx="4155347" cy="3116510"/>
          </a:xfrm>
          <a:prstGeom prst="rect">
            <a:avLst/>
          </a:prstGeom>
        </p:spPr>
      </p:pic>
      <p:pic>
        <p:nvPicPr>
          <p:cNvPr id="9" name="Grafik 8">
            <a:extLst>
              <a:ext uri="{FF2B5EF4-FFF2-40B4-BE49-F238E27FC236}">
                <a16:creationId xmlns:a16="http://schemas.microsoft.com/office/drawing/2014/main" id="{11C0896F-3CC3-4463-91BC-8B179E493288}"/>
              </a:ext>
            </a:extLst>
          </p:cNvPr>
          <p:cNvPicPr>
            <a:picLocks noChangeAspect="1"/>
          </p:cNvPicPr>
          <p:nvPr/>
        </p:nvPicPr>
        <p:blipFill>
          <a:blip r:embed="rId4"/>
          <a:stretch>
            <a:fillRect/>
          </a:stretch>
        </p:blipFill>
        <p:spPr>
          <a:xfrm>
            <a:off x="5267582" y="792382"/>
            <a:ext cx="6378078" cy="5264092"/>
          </a:xfrm>
          <a:prstGeom prst="rect">
            <a:avLst/>
          </a:prstGeom>
        </p:spPr>
      </p:pic>
    </p:spTree>
    <p:extLst>
      <p:ext uri="{BB962C8B-B14F-4D97-AF65-F5344CB8AC3E}">
        <p14:creationId xmlns:p14="http://schemas.microsoft.com/office/powerpoint/2010/main" val="1643303525"/>
      </p:ext>
    </p:extLst>
  </p:cSld>
  <p:clrMapOvr>
    <a:masterClrMapping/>
  </p:clrMapOvr>
</p:sld>
</file>

<file path=ppt/theme/theme1.xml><?xml version="1.0" encoding="utf-8"?>
<a:theme xmlns:a="http://schemas.openxmlformats.org/drawingml/2006/main" name="Rahmen">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Office_36805088_TF00804820.potx" id="{5864E170-2E2F-439B-A54A-FA0B979FCB78}" vid="{94D91898-39E1-45EA-AA70-EB00F9C91F94}"/>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A9C098-A058-4A59-AA77-E2402053F600}">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0BD8AF61-0EFE-4B67-AC63-165AA360F9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CEA0254-3646-4633-AE89-92733C2D69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Rahmendesign</Template>
  <TotalTime>0</TotalTime>
  <Words>158</Words>
  <Application>Microsoft Office PowerPoint</Application>
  <PresentationFormat>Breitbild</PresentationFormat>
  <Paragraphs>4</Paragraphs>
  <Slides>7</Slides>
  <Notes>1</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7</vt:i4>
      </vt:variant>
    </vt:vector>
  </HeadingPairs>
  <TitlesOfParts>
    <vt:vector size="11" baseType="lpstr">
      <vt:lpstr>Calibri</vt:lpstr>
      <vt:lpstr>Corbel</vt:lpstr>
      <vt:lpstr>Wingdings 2</vt:lpstr>
      <vt:lpstr>Rahmen</vt:lpstr>
      <vt:lpstr>Unser Jahrmarkter Kalender hat in diesem Jahr den  Prinz -Eugen-Brunnen als Thema, von uns Jahrmarktern auch ‚Großer Brunnen‘ genannt. Es gibt viel mehr Fotos in unserem Archiv, als wir in den zwölf Monaten des Kalenders zeigen konnten. Der Brunnen ist fast ganz zerfallen, lockt aber immer noch die Besucher an. Es ist schade, dass das Interesse am Erhalt dieser Quelle von der Dorfverwaltung so gering geschätzt wird.</vt:lpstr>
      <vt:lpstr>PowerPoint-Präsentation</vt:lpstr>
      <vt:lpstr>PowerPoint-Präsentation</vt:lpstr>
      <vt:lpstr>Die ersten Farbfotos im Dorf machte Professor  Josef Schäffer, man kann hier die Blumenpracht bewundern, die rings um den Brunnen blühte. Gepflegt wurden die Beete von Baltasar Reith und dessen Gattin. Lange ist das her, bleibt aber schöne Erinnerung!</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Unser Jahrmarkter Kalender  hat als Thema in diesem Jahr  den  Prinz – Eugen-Brunnen, von uns Jahrmarkter  auch Großer Brunnen genannt. Es gibt viel mehr Fotos in unserem Archiv, als wir in den zwölf Monaten des Kalenders zeigen konnten. Der Brunnen ist fast ganz zerfallen, lockt aber immer noch die Besucher an. Es ist schade daß das Interesse am Erhalt dieser Quelle so gering geschätzt wird.</dc:title>
  <dc:creator>eichinger324@gmail.com</dc:creator>
  <cp:lastModifiedBy>Heidi</cp:lastModifiedBy>
  <cp:revision>6</cp:revision>
  <dcterms:created xsi:type="dcterms:W3CDTF">2020-12-19T21:47:11Z</dcterms:created>
  <dcterms:modified xsi:type="dcterms:W3CDTF">2020-12-22T13:15:20Z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