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88825" cy="6858000"/>
  <p:notesSz cx="6858000" cy="9144000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132" y="120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9AD01F-8B67-4604-8B59-A8BE23DFB453}" type="datetime1">
              <a:rPr lang="de-DE" smtClean="0"/>
              <a:t>23.12.2020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35FEAB1-D04E-4AB4-8822-503C283D4675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9D5216-6EE2-451A-BC99-D50C1742520B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es 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0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sz="240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813483-9DC7-481D-9A19-7AD6CAD2C494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5B3CE6-4D0C-493A-A02E-CB53198AF7E6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4398A5-55B9-478E-9373-498688CD3498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9748AB-36E4-44E3-8368-DAE04C61E064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E8651-DEB3-4854-AD95-4DDC71760142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E27F43-C0B3-4C7E-A38C-A184044D00F8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17BEA2-D7A9-4EB3-B7F2-5BBE778F41D5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3CBDBE-7C5E-4BB1-9ACC-F684C48DF768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CD3F1-B9D7-4604-A023-610562330AE9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0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295C38-09F7-4D08-92F2-94F79302C0CF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0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sz="240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915E7D-388A-4B03-B5AE-3FF99B4A9429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C5A8BDB-CC6B-4F39-93D4-3A2599DAD3B6}" type="datetime1">
              <a:rPr lang="de-DE" smtClean="0"/>
              <a:pPr/>
              <a:t>23.12.2020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3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1701924" y="1340768"/>
            <a:ext cx="8986522" cy="1440160"/>
          </a:xfrm>
        </p:spPr>
        <p:txBody>
          <a:bodyPr rtlCol="0">
            <a:normAutofit/>
          </a:bodyPr>
          <a:lstStyle/>
          <a:p>
            <a:pPr rtl="0"/>
            <a:r>
              <a:rPr lang="de-DE" sz="2800" i="1" dirty="0"/>
              <a:t>Es ist soweit, das Christkind kommt heut!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type="subTitle" idx="1"/>
          </p:nvPr>
        </p:nvSpPr>
        <p:spPr>
          <a:xfrm>
            <a:off x="1468246" y="3140968"/>
            <a:ext cx="9220200" cy="2880320"/>
          </a:xfrm>
        </p:spPr>
        <p:txBody>
          <a:bodyPr rtlCol="0">
            <a:normAutofit/>
          </a:bodyPr>
          <a:lstStyle/>
          <a:p>
            <a:pPr lvl="0" rtl="0">
              <a:spcBef>
                <a:spcPts val="600"/>
              </a:spcBef>
            </a:pPr>
            <a:r>
              <a:rPr lang="de-DE" sz="2000" i="1" dirty="0"/>
              <a:t>Es erfreut sich Groß und Klein.</a:t>
            </a:r>
          </a:p>
          <a:p>
            <a:pPr lvl="0" rtl="0">
              <a:spcBef>
                <a:spcPts val="600"/>
              </a:spcBef>
            </a:pPr>
            <a:r>
              <a:rPr lang="de-DE" sz="2000" i="1" dirty="0"/>
              <a:t>Was wohl das Christkind hat dabei?</a:t>
            </a:r>
          </a:p>
          <a:p>
            <a:pPr lvl="0" rtl="0">
              <a:spcBef>
                <a:spcPts val="600"/>
              </a:spcBef>
            </a:pPr>
            <a:r>
              <a:rPr lang="de-DE" sz="2000" i="1" dirty="0"/>
              <a:t>Wenn man bedenkt wie es mal war?</a:t>
            </a:r>
          </a:p>
          <a:p>
            <a:pPr lvl="0" rtl="0">
              <a:spcBef>
                <a:spcPts val="600"/>
              </a:spcBef>
            </a:pPr>
            <a:r>
              <a:rPr lang="de-DE" sz="2000" i="1" dirty="0"/>
              <a:t>Und heute doch geworden ist.</a:t>
            </a:r>
          </a:p>
          <a:p>
            <a:pPr lvl="0" rtl="0">
              <a:spcBef>
                <a:spcPts val="600"/>
              </a:spcBef>
            </a:pPr>
            <a:r>
              <a:rPr lang="de-DE" sz="2000" i="1" dirty="0"/>
              <a:t>Es ist nicht einfach was man vermisst.</a:t>
            </a:r>
          </a:p>
          <a:p>
            <a:pPr lvl="0" rtl="0">
              <a:spcBef>
                <a:spcPts val="600"/>
              </a:spcBef>
            </a:pPr>
            <a:r>
              <a:rPr lang="de-DE" sz="2000" i="1" dirty="0"/>
              <a:t>Nur die WEIHNACHTSBOTSCHAFT bleibt:</a:t>
            </a:r>
          </a:p>
          <a:p>
            <a:pPr lvl="0" rtl="0">
              <a:spcBef>
                <a:spcPts val="600"/>
              </a:spcBef>
            </a:pPr>
            <a:r>
              <a:rPr lang="de-DE" sz="2000" i="1" dirty="0"/>
              <a:t>GOTT wird Mensch</a:t>
            </a:r>
          </a:p>
          <a:p>
            <a:pPr lvl="0" rtl="0">
              <a:spcBef>
                <a:spcPts val="600"/>
              </a:spcBef>
            </a:pPr>
            <a:r>
              <a:rPr lang="de-DE" sz="2000" i="1" dirty="0"/>
              <a:t>Der Erlöser ist bereit.</a:t>
            </a:r>
          </a:p>
          <a:p>
            <a:pPr lvl="0" rtl="0"/>
            <a:endParaRPr lang="de-DE" sz="2000" i="1" dirty="0"/>
          </a:p>
          <a:p>
            <a:pPr lvl="0" rtl="0"/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322359-7B33-4637-B4E5-A6C6DE167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507437"/>
            <a:ext cx="3909799" cy="56612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EB0929-25A9-419E-83BD-7A07A35E3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38" y="421737"/>
            <a:ext cx="58326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C20921-D457-4C0D-B319-2C3E6FC46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1" y="1224136"/>
            <a:ext cx="5038906" cy="47971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53E20A-6D94-45F4-AD7A-3DA87EEF5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764704"/>
            <a:ext cx="584360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E04E4B-42A9-4A8C-94CF-F9AEEA708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6" y="404664"/>
            <a:ext cx="6105525" cy="58864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C82F55-6150-4916-B786-016D23C12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877305"/>
            <a:ext cx="513418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DA015-D054-4913-8640-28A68E6C9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7" y="490364"/>
            <a:ext cx="4407954" cy="58772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466B52C-3951-494B-836E-A5B146FF0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418356"/>
            <a:ext cx="451596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A49C0E-7403-4878-BBBE-06B4D07FA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249783"/>
            <a:ext cx="4608512" cy="63584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B321E90-CA63-48FF-839B-77DBFABA2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17" y="1188157"/>
            <a:ext cx="6709425" cy="44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B0F771-C654-4476-9639-86A1D1CD9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1" y="260648"/>
            <a:ext cx="8715375" cy="5162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1DDBAE-6ADC-49CA-BB83-5118173AE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39" y="2636912"/>
            <a:ext cx="5327089" cy="25382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4E08580-C7BC-4E5A-B6D9-341B97DC4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33" y="4549956"/>
            <a:ext cx="5623545" cy="20218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09FB5B-8087-439C-97BC-FC31F32E3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78" y="5004976"/>
            <a:ext cx="4629150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2B24D9-8E8A-4979-89C0-CA5E45E10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04" y="1340768"/>
            <a:ext cx="7548402" cy="40690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9C59692-0002-40B9-929D-7C461D7A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9" y="870713"/>
            <a:ext cx="3756878" cy="50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A2B3E-5974-4829-85BA-EB3D54197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i="1" dirty="0"/>
              <a:t>Gesegnete Weihnachten!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37DA7F-5753-49D0-B974-8AADCCB62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246" y="4293096"/>
            <a:ext cx="9220200" cy="786902"/>
          </a:xfrm>
        </p:spPr>
        <p:txBody>
          <a:bodyPr/>
          <a:lstStyle/>
          <a:p>
            <a:r>
              <a:rPr lang="de-DE" i="1" dirty="0"/>
              <a:t>Frieden auf Erden!</a:t>
            </a:r>
          </a:p>
        </p:txBody>
      </p:sp>
    </p:spTree>
    <p:extLst>
      <p:ext uri="{BB962C8B-B14F-4D97-AF65-F5344CB8AC3E}">
        <p14:creationId xmlns:p14="http://schemas.microsoft.com/office/powerpoint/2010/main" val="22662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min Querformat-Designvorla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804_TF03460512_TF03460512.potx" id="{C8D8BA5D-B875-4B31-A674-4CD38DC716FD}" vid="{E59ECC8C-49F9-49B8-9F20-FA35ACA828F3}"/>
    </a:ext>
  </a:extLst>
</a:theme>
</file>

<file path=ppt/theme/theme2.xml><?xml version="1.0" encoding="utf-8"?>
<a:theme xmlns:a="http://schemas.openxmlformats.org/drawingml/2006/main" name="Office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Karmin-Designfolien im Querformat</Template>
  <TotalTime>0</TotalTime>
  <Words>65</Words>
  <Application>Microsoft Office PowerPoint</Application>
  <PresentationFormat>Benutzerdefiniert</PresentationFormat>
  <Paragraphs>11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Cambria</vt:lpstr>
      <vt:lpstr>Century Gothic</vt:lpstr>
      <vt:lpstr>Karmin Querformat-Designvorlage</vt:lpstr>
      <vt:lpstr>Es ist soweit, das Christkind kommt heut!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Gesegnete Weihnachten!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ist soweit, das Christkind kommt heut!</dc:title>
  <dc:creator>eichinger324@gmail.com</dc:creator>
  <cp:lastModifiedBy>Heidi</cp:lastModifiedBy>
  <cp:revision>6</cp:revision>
  <dcterms:created xsi:type="dcterms:W3CDTF">2020-12-20T18:54:25Z</dcterms:created>
  <dcterms:modified xsi:type="dcterms:W3CDTF">2020-12-23T18:36:38Z</dcterms:modified>
</cp:coreProperties>
</file>