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8" r:id="rId3"/>
    <p:sldId id="257"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3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9" d="100"/>
          <a:sy n="79"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331046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153162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9011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259386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735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123072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409087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69804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420236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69F9244-9AAB-49E3-9CFE-41F608C43492}" type="datetimeFigureOut">
              <a:rPr lang="de-DE" smtClean="0"/>
              <a:t>27.11.2021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274199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69F9244-9AAB-49E3-9CFE-41F608C43492}" type="datetimeFigureOut">
              <a:rPr lang="de-DE" smtClean="0"/>
              <a:t>27.11.2021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361707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69F9244-9AAB-49E3-9CFE-41F608C43492}" type="datetimeFigureOut">
              <a:rPr lang="de-DE" smtClean="0"/>
              <a:t>27.11.2021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106338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69F9244-9AAB-49E3-9CFE-41F608C43492}" type="datetimeFigureOut">
              <a:rPr lang="de-DE" smtClean="0"/>
              <a:t>27.11.2021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379458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F9244-9AAB-49E3-9CFE-41F608C43492}" type="datetimeFigureOut">
              <a:rPr lang="de-DE" smtClean="0"/>
              <a:t>27.11.2021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21618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69F9244-9AAB-49E3-9CFE-41F608C43492}" type="datetimeFigureOut">
              <a:rPr lang="de-DE" smtClean="0"/>
              <a:t>27.11.2021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7103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269F9244-9AAB-49E3-9CFE-41F608C43492}" type="datetimeFigureOut">
              <a:rPr lang="de-DE" smtClean="0"/>
              <a:t>27.11.2021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A264688-F4A2-4C7A-9A63-47CC19811D19}" type="slidenum">
              <a:rPr lang="de-DE" smtClean="0"/>
              <a:t>‹Nr.›</a:t>
            </a:fld>
            <a:endParaRPr lang="de-DE"/>
          </a:p>
        </p:txBody>
      </p:sp>
    </p:spTree>
    <p:extLst>
      <p:ext uri="{BB962C8B-B14F-4D97-AF65-F5344CB8AC3E}">
        <p14:creationId xmlns:p14="http://schemas.microsoft.com/office/powerpoint/2010/main" val="375020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9F9244-9AAB-49E3-9CFE-41F608C43492}" type="datetimeFigureOut">
              <a:rPr lang="de-DE" smtClean="0"/>
              <a:t>27.11.2021</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264688-F4A2-4C7A-9A63-47CC19811D19}" type="slidenum">
              <a:rPr lang="de-DE" smtClean="0"/>
              <a:t>‹Nr.›</a:t>
            </a:fld>
            <a:endParaRPr lang="de-DE"/>
          </a:p>
        </p:txBody>
      </p:sp>
    </p:spTree>
    <p:extLst>
      <p:ext uri="{BB962C8B-B14F-4D97-AF65-F5344CB8AC3E}">
        <p14:creationId xmlns:p14="http://schemas.microsoft.com/office/powerpoint/2010/main" val="252067055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887A0-C0A9-4433-92F1-7D04320381E2}"/>
              </a:ext>
            </a:extLst>
          </p:cNvPr>
          <p:cNvSpPr>
            <a:spLocks noGrp="1"/>
          </p:cNvSpPr>
          <p:nvPr>
            <p:ph type="ctrTitle"/>
          </p:nvPr>
        </p:nvSpPr>
        <p:spPr>
          <a:xfrm>
            <a:off x="292100" y="469901"/>
            <a:ext cx="6578600" cy="825499"/>
          </a:xfrm>
        </p:spPr>
        <p:txBody>
          <a:bodyPr>
            <a:normAutofit fontScale="90000"/>
          </a:bodyPr>
          <a:lstStyle/>
          <a:p>
            <a:r>
              <a:rPr lang="de-DE" i="1" dirty="0">
                <a:solidFill>
                  <a:srgbClr val="43A361"/>
                </a:solidFill>
              </a:rPr>
              <a:t>Advent 2021</a:t>
            </a:r>
          </a:p>
        </p:txBody>
      </p:sp>
      <p:sp>
        <p:nvSpPr>
          <p:cNvPr id="3" name="Untertitel 2">
            <a:extLst>
              <a:ext uri="{FF2B5EF4-FFF2-40B4-BE49-F238E27FC236}">
                <a16:creationId xmlns:a16="http://schemas.microsoft.com/office/drawing/2014/main" id="{814C75BE-2B87-465A-9368-F0E27AC54DB4}"/>
              </a:ext>
            </a:extLst>
          </p:cNvPr>
          <p:cNvSpPr>
            <a:spLocks noGrp="1"/>
          </p:cNvSpPr>
          <p:nvPr>
            <p:ph type="subTitle" idx="1"/>
          </p:nvPr>
        </p:nvSpPr>
        <p:spPr>
          <a:xfrm>
            <a:off x="548640" y="1295400"/>
            <a:ext cx="8741664" cy="5562600"/>
          </a:xfrm>
        </p:spPr>
        <p:txBody>
          <a:bodyPr>
            <a:noAutofit/>
          </a:bodyPr>
          <a:lstStyle/>
          <a:p>
            <a:r>
              <a:rPr lang="de-DE" sz="1800" dirty="0">
                <a:solidFill>
                  <a:srgbClr val="43A361"/>
                </a:solidFill>
                <a:effectLst/>
                <a:latin typeface="Tahoma" panose="020B0604030504040204" pitchFamily="34" charset="0"/>
                <a:ea typeface="Times New Roman" panose="02020603050405020304" pitchFamily="18" charset="0"/>
              </a:rPr>
              <a:t>Advent – Zeit des Wartens</a:t>
            </a:r>
            <a:endParaRPr lang="de-DE" sz="1800"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 </a:t>
            </a:r>
            <a:endParaRPr lang="de-DE" sz="1800"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Advent, das ist die Zeit des Wartens. Viele von uns erinnern sich noch gut, wie ungeduldig sie einst als Kinder auf Weihnachten gewartet haben: auf die Weihnachtsferien, auf das Fest, auf die heiß ersehnten Geschenke. Das ist lange her.</a:t>
            </a:r>
            <a:endParaRPr lang="de-DE" sz="1800"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Warten aber müssen alle Menschen, immer wieder; nicht auszudenken, wie viele Stunden Tag für Tag überall auf Erden mit Warten zugebracht werden. </a:t>
            </a:r>
            <a:endParaRPr lang="de-DE" sz="1800"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Worauf warten wir? Die Tage und Jahre gehen dahin. Man hat seine Arbeit, seine kleinen und großen Sorgen, seine kleinen und großen Freuden. Man wartet auf den Feierabend, auf das Wochenende, auf den Urlaub. </a:t>
            </a:r>
            <a:endParaRPr lang="de-DE" sz="1800"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Man wartet auf bessere Zeiten, auf Besserung der politischen Lage. Und wenn eingetreten ist, worauf wir warten, warten wir auf etwas anderes. </a:t>
            </a:r>
            <a:endParaRPr lang="de-DE" sz="1800"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Jetzt, in diesen Wochen warten wir auf Weihnachten: die Kinder mit Ungeduld, die Erwachsenen mit Plänen, was alles noch getan werden muss, damit es ein schönes Fest wird. </a:t>
            </a:r>
            <a:endParaRPr lang="de-DE" sz="1800" dirty="0">
              <a:solidFill>
                <a:srgbClr val="43A361"/>
              </a:solidFill>
              <a:effectLst/>
              <a:latin typeface="Times New Roman" panose="02020603050405020304" pitchFamily="18" charset="0"/>
              <a:ea typeface="Times New Roman" panose="02020603050405020304" pitchFamily="18" charset="0"/>
            </a:endParaRPr>
          </a:p>
          <a:p>
            <a:endParaRPr lang="de-DE" sz="1200" dirty="0">
              <a:solidFill>
                <a:srgbClr val="7030A0"/>
              </a:solidFill>
            </a:endParaRPr>
          </a:p>
        </p:txBody>
      </p:sp>
    </p:spTree>
    <p:extLst>
      <p:ext uri="{BB962C8B-B14F-4D97-AF65-F5344CB8AC3E}">
        <p14:creationId xmlns:p14="http://schemas.microsoft.com/office/powerpoint/2010/main" val="419968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CE3D-2276-4ED5-BE56-0E45D8713608}"/>
              </a:ext>
            </a:extLst>
          </p:cNvPr>
          <p:cNvSpPr>
            <a:spLocks noGrp="1"/>
          </p:cNvSpPr>
          <p:nvPr>
            <p:ph type="title"/>
          </p:nvPr>
        </p:nvSpPr>
        <p:spPr>
          <a:xfrm flipV="1">
            <a:off x="677334" y="-1092200"/>
            <a:ext cx="8596668" cy="203200"/>
          </a:xfrm>
        </p:spPr>
        <p:txBody>
          <a:bodyPr>
            <a:normAutofit fontScale="90000"/>
          </a:bodyPr>
          <a:lstStyle/>
          <a:p>
            <a:endParaRPr lang="de-DE" dirty="0"/>
          </a:p>
        </p:txBody>
      </p:sp>
      <p:sp>
        <p:nvSpPr>
          <p:cNvPr id="3" name="Inhaltsplatzhalter 2">
            <a:extLst>
              <a:ext uri="{FF2B5EF4-FFF2-40B4-BE49-F238E27FC236}">
                <a16:creationId xmlns:a16="http://schemas.microsoft.com/office/drawing/2014/main" id="{874417B2-E86B-4451-85FA-1A9E10454288}"/>
              </a:ext>
            </a:extLst>
          </p:cNvPr>
          <p:cNvSpPr>
            <a:spLocks noGrp="1"/>
          </p:cNvSpPr>
          <p:nvPr>
            <p:ph idx="1"/>
          </p:nvPr>
        </p:nvSpPr>
        <p:spPr>
          <a:xfrm>
            <a:off x="396918" y="293936"/>
            <a:ext cx="8771466" cy="5711162"/>
          </a:xfrm>
        </p:spPr>
        <p:txBody>
          <a:bodyPr>
            <a:normAutofit lnSpcReduction="10000"/>
          </a:bodyPr>
          <a:lstStyle/>
          <a:p>
            <a:r>
              <a:rPr lang="de-DE" sz="1800" dirty="0">
                <a:solidFill>
                  <a:srgbClr val="43A361"/>
                </a:solidFill>
                <a:effectLst/>
                <a:latin typeface="Tahoma" panose="020B0604030504040204" pitchFamily="34" charset="0"/>
                <a:ea typeface="Times New Roman" panose="02020603050405020304" pitchFamily="18" charset="0"/>
              </a:rPr>
              <a:t>Wenn wir Advent feiern, dann tun wir es in der Hoffnung, dass die Sehnsucht, die wir im Herzen tragen nicht unerfüllt bleiben wird. „Die Hoffnung stirbt zuletzt“, sagt ein Sprichwort. Ein anderes Sprichwort sagt: „Doch die Hoffnung auf ein besseres Leben,</a:t>
            </a:r>
            <a:r>
              <a:rPr lang="de-DE" dirty="0">
                <a:solidFill>
                  <a:srgbClr val="43A361"/>
                </a:solidFill>
                <a:latin typeface="Times New Roman" panose="02020603050405020304" pitchFamily="18" charset="0"/>
                <a:ea typeface="Times New Roman" panose="02020603050405020304" pitchFamily="18" charset="0"/>
              </a:rPr>
              <a:t> </a:t>
            </a:r>
            <a:r>
              <a:rPr lang="de-DE" sz="1800" dirty="0">
                <a:solidFill>
                  <a:srgbClr val="43A361"/>
                </a:solidFill>
                <a:effectLst/>
                <a:latin typeface="Tahoma" panose="020B0604030504040204" pitchFamily="34" charset="0"/>
                <a:ea typeface="Times New Roman" panose="02020603050405020304" pitchFamily="18" charset="0"/>
              </a:rPr>
              <a:t>die lasse Dir bitte, niemals nehmen. Denn wenn Du denkst es geht nicht mehr, kommt von irgendwo ein Lichtlein her.“ Der ungarische Kardinal Peter </a:t>
            </a:r>
            <a:r>
              <a:rPr lang="de-DE" sz="1800" dirty="0" err="1">
                <a:solidFill>
                  <a:srgbClr val="43A361"/>
                </a:solidFill>
                <a:effectLst/>
                <a:latin typeface="Tahoma" panose="020B0604030504040204" pitchFamily="34" charset="0"/>
                <a:ea typeface="Times New Roman" panose="02020603050405020304" pitchFamily="18" charset="0"/>
              </a:rPr>
              <a:t>Pazmany</a:t>
            </a:r>
            <a:r>
              <a:rPr lang="de-DE" sz="1800" dirty="0">
                <a:solidFill>
                  <a:srgbClr val="43A361"/>
                </a:solidFill>
                <a:effectLst/>
                <a:latin typeface="Tahoma" panose="020B0604030504040204" pitchFamily="34" charset="0"/>
                <a:ea typeface="Times New Roman" panose="02020603050405020304" pitchFamily="18" charset="0"/>
              </a:rPr>
              <a:t> hat die gleichen Gedanken so ausgedrückt: „Dum </a:t>
            </a:r>
            <a:r>
              <a:rPr lang="de-DE" sz="1800" dirty="0" err="1">
                <a:solidFill>
                  <a:srgbClr val="43A361"/>
                </a:solidFill>
                <a:effectLst/>
                <a:latin typeface="Tahoma" panose="020B0604030504040204" pitchFamily="34" charset="0"/>
                <a:ea typeface="Times New Roman" panose="02020603050405020304" pitchFamily="18" charset="0"/>
              </a:rPr>
              <a:t>spiro</a:t>
            </a:r>
            <a:r>
              <a:rPr lang="de-DE" sz="1800" dirty="0">
                <a:solidFill>
                  <a:srgbClr val="43A361"/>
                </a:solidFill>
                <a:effectLst/>
                <a:latin typeface="Tahoma" panose="020B0604030504040204" pitchFamily="34" charset="0"/>
                <a:ea typeface="Times New Roman" panose="02020603050405020304" pitchFamily="18" charset="0"/>
              </a:rPr>
              <a:t>, </a:t>
            </a:r>
            <a:r>
              <a:rPr lang="de-DE" sz="1800" dirty="0" err="1">
                <a:solidFill>
                  <a:srgbClr val="43A361"/>
                </a:solidFill>
                <a:effectLst/>
                <a:latin typeface="Tahoma" panose="020B0604030504040204" pitchFamily="34" charset="0"/>
                <a:ea typeface="Times New Roman" panose="02020603050405020304" pitchFamily="18" charset="0"/>
              </a:rPr>
              <a:t>spero</a:t>
            </a:r>
            <a:r>
              <a:rPr lang="de-DE" sz="1800" dirty="0">
                <a:solidFill>
                  <a:srgbClr val="43A361"/>
                </a:solidFill>
                <a:effectLst/>
                <a:latin typeface="Tahoma" panose="020B0604030504040204" pitchFamily="34" charset="0"/>
                <a:ea typeface="Times New Roman" panose="02020603050405020304" pitchFamily="18" charset="0"/>
              </a:rPr>
              <a:t>“ („Solange ich atme, hoffe ich“).</a:t>
            </a:r>
            <a:endParaRPr lang="de-DE"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Unsere Hoffnung hat einen Namen: Jesus Christus, dessen Geburtsfest wir an Weihnachten feiern. Weil wir an diesen Christus glauben, der für uns Mensch geworden ist, lassen wir uns den Traum von einer besseren, gerechteren und friedlicheren Welt nicht mehr nehmen. Und wir wollen unseren, wenn auch bescheidenen, Beitrag leisten, dass es in dieser dunklen und kalten Welt heller und wärmer wird. Wir wollen gerade in den Tagen vor Weihnachten Lichter der Hoffnung anzünden. Denn als gläubige Menschen dürfen wir unserer Hoffnung Ausdruck verleihen: Gott steht auf der Seite deren, die sich für Gerechtigkeit und Frieden, für Solidarität und Liebe einsetzen. Er wird unser Bemühen unterstützen und mit seinem Segen begleiten </a:t>
            </a:r>
            <a:endParaRPr lang="de-DE" sz="1800"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In diesem Sinne wünsche ich uns allen einen besinnlichen Advent und ein gesegnetes Weihnachtsfest.</a:t>
            </a:r>
            <a:endParaRPr lang="de-DE" sz="1800" dirty="0">
              <a:solidFill>
                <a:srgbClr val="43A361"/>
              </a:solidFill>
              <a:effectLst/>
              <a:latin typeface="Times New Roman" panose="02020603050405020304" pitchFamily="18" charset="0"/>
              <a:ea typeface="Times New Roman" panose="02020603050405020304" pitchFamily="18" charset="0"/>
            </a:endParaRPr>
          </a:p>
          <a:p>
            <a:r>
              <a:rPr lang="de-DE" sz="1800" dirty="0">
                <a:solidFill>
                  <a:srgbClr val="43A361"/>
                </a:solidFill>
                <a:effectLst/>
                <a:latin typeface="Tahoma" panose="020B0604030504040204" pitchFamily="34" charset="0"/>
                <a:ea typeface="Times New Roman" panose="02020603050405020304" pitchFamily="18" charset="0"/>
              </a:rPr>
              <a:t> </a:t>
            </a:r>
            <a:r>
              <a:rPr lang="de-DE" sz="1800" i="1" dirty="0">
                <a:solidFill>
                  <a:srgbClr val="43A361"/>
                </a:solidFill>
                <a:effectLst/>
                <a:latin typeface="Tahoma" panose="020B0604030504040204" pitchFamily="34" charset="0"/>
                <a:ea typeface="Times New Roman" panose="02020603050405020304" pitchFamily="18" charset="0"/>
                <a:cs typeface="Times New Roman" panose="02020603050405020304" pitchFamily="18" charset="0"/>
              </a:rPr>
              <a:t>Karl </a:t>
            </a:r>
            <a:r>
              <a:rPr lang="de-DE" sz="1800" i="1" dirty="0" err="1">
                <a:solidFill>
                  <a:srgbClr val="43A361"/>
                </a:solidFill>
                <a:effectLst/>
                <a:latin typeface="Tahoma" panose="020B0604030504040204" pitchFamily="34" charset="0"/>
                <a:ea typeface="Times New Roman" panose="02020603050405020304" pitchFamily="18" charset="0"/>
                <a:cs typeface="Times New Roman" panose="02020603050405020304" pitchFamily="18" charset="0"/>
              </a:rPr>
              <a:t>Zirmer</a:t>
            </a:r>
            <a:r>
              <a:rPr lang="de-DE" sz="1800" i="1" dirty="0">
                <a:solidFill>
                  <a:srgbClr val="43A361"/>
                </a:solidFill>
                <a:effectLst/>
                <a:latin typeface="Tahoma" panose="020B0604030504040204" pitchFamily="34" charset="0"/>
                <a:ea typeface="Times New Roman" panose="02020603050405020304" pitchFamily="18" charset="0"/>
                <a:cs typeface="Times New Roman" panose="02020603050405020304" pitchFamily="18" charset="0"/>
              </a:rPr>
              <a:t>, Pfarrer, Kath. Pfarrgruppe Mainspitze</a:t>
            </a:r>
            <a:endParaRPr lang="de-DE" sz="1800" dirty="0">
              <a:solidFill>
                <a:srgbClr val="43A361"/>
              </a:solidFill>
              <a:effectLst/>
              <a:latin typeface="Times New Roman" panose="02020603050405020304" pitchFamily="18" charset="0"/>
              <a:ea typeface="Times New Roman" panose="02020603050405020304" pitchFamily="18" charset="0"/>
            </a:endParaRPr>
          </a:p>
          <a:p>
            <a:endParaRPr lang="de-DE" dirty="0"/>
          </a:p>
        </p:txBody>
      </p:sp>
      <p:pic>
        <p:nvPicPr>
          <p:cNvPr id="7" name="Grafik 6">
            <a:extLst>
              <a:ext uri="{FF2B5EF4-FFF2-40B4-BE49-F238E27FC236}">
                <a16:creationId xmlns:a16="http://schemas.microsoft.com/office/drawing/2014/main" id="{FFC50CF2-1F59-4C85-9FA5-35A0ECE6D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5727700"/>
            <a:ext cx="8596668" cy="965200"/>
          </a:xfrm>
          <a:prstGeom prst="rect">
            <a:avLst/>
          </a:prstGeom>
        </p:spPr>
      </p:pic>
    </p:spTree>
    <p:extLst>
      <p:ext uri="{BB962C8B-B14F-4D97-AF65-F5344CB8AC3E}">
        <p14:creationId xmlns:p14="http://schemas.microsoft.com/office/powerpoint/2010/main" val="93176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93618-3720-48FB-B8B4-D420414CE987}"/>
              </a:ext>
            </a:extLst>
          </p:cNvPr>
          <p:cNvSpPr>
            <a:spLocks noGrp="1"/>
          </p:cNvSpPr>
          <p:nvPr>
            <p:ph type="title"/>
          </p:nvPr>
        </p:nvSpPr>
        <p:spPr>
          <a:xfrm>
            <a:off x="2222500" y="-927100"/>
            <a:ext cx="7051502" cy="63500"/>
          </a:xfrm>
        </p:spPr>
        <p:txBody>
          <a:bodyPr>
            <a:normAutofit fontScale="90000"/>
          </a:bodyPr>
          <a:lstStyle/>
          <a:p>
            <a:endParaRPr lang="de-DE" dirty="0"/>
          </a:p>
        </p:txBody>
      </p:sp>
      <p:pic>
        <p:nvPicPr>
          <p:cNvPr id="9" name="Inhaltsplatzhalter 8">
            <a:extLst>
              <a:ext uri="{FF2B5EF4-FFF2-40B4-BE49-F238E27FC236}">
                <a16:creationId xmlns:a16="http://schemas.microsoft.com/office/drawing/2014/main" id="{14B764D6-9E7B-4B54-A955-3B4A017FB1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40" y="265509"/>
            <a:ext cx="3132160" cy="3801008"/>
          </a:xfrm>
        </p:spPr>
      </p:pic>
      <p:pic>
        <p:nvPicPr>
          <p:cNvPr id="11" name="Grafik 10">
            <a:extLst>
              <a:ext uri="{FF2B5EF4-FFF2-40B4-BE49-F238E27FC236}">
                <a16:creationId xmlns:a16="http://schemas.microsoft.com/office/drawing/2014/main" id="{5722F474-04C0-4C20-A490-114B73D29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693" y="265509"/>
            <a:ext cx="2597735" cy="3674008"/>
          </a:xfrm>
          <a:prstGeom prst="rect">
            <a:avLst/>
          </a:prstGeom>
        </p:spPr>
      </p:pic>
      <p:pic>
        <p:nvPicPr>
          <p:cNvPr id="13" name="Grafik 12">
            <a:extLst>
              <a:ext uri="{FF2B5EF4-FFF2-40B4-BE49-F238E27FC236}">
                <a16:creationId xmlns:a16="http://schemas.microsoft.com/office/drawing/2014/main" id="{D691C36E-9AC1-43E4-A8A1-231E326EF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653" y="602654"/>
            <a:ext cx="3587334" cy="5652692"/>
          </a:xfrm>
          <a:prstGeom prst="rect">
            <a:avLst/>
          </a:prstGeom>
        </p:spPr>
      </p:pic>
      <p:pic>
        <p:nvPicPr>
          <p:cNvPr id="15" name="Grafik 14">
            <a:extLst>
              <a:ext uri="{FF2B5EF4-FFF2-40B4-BE49-F238E27FC236}">
                <a16:creationId xmlns:a16="http://schemas.microsoft.com/office/drawing/2014/main" id="{B1487C9D-4293-4B33-86A4-CEABFD351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200" y="4243370"/>
            <a:ext cx="3266749" cy="2349121"/>
          </a:xfrm>
          <a:prstGeom prst="rect">
            <a:avLst/>
          </a:prstGeom>
        </p:spPr>
      </p:pic>
      <p:pic>
        <p:nvPicPr>
          <p:cNvPr id="17" name="Grafik 16">
            <a:extLst>
              <a:ext uri="{FF2B5EF4-FFF2-40B4-BE49-F238E27FC236}">
                <a16:creationId xmlns:a16="http://schemas.microsoft.com/office/drawing/2014/main" id="{139B7ECC-8674-44F6-B6AE-E08198873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475" y="4066517"/>
            <a:ext cx="2690170" cy="2618569"/>
          </a:xfrm>
          <a:prstGeom prst="rect">
            <a:avLst/>
          </a:prstGeom>
        </p:spPr>
      </p:pic>
    </p:spTree>
    <p:extLst>
      <p:ext uri="{BB962C8B-B14F-4D97-AF65-F5344CB8AC3E}">
        <p14:creationId xmlns:p14="http://schemas.microsoft.com/office/powerpoint/2010/main" val="310776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180B181-ECA0-4039-AFA2-5791BD863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93" y="425450"/>
            <a:ext cx="4502835" cy="6007100"/>
          </a:xfrm>
          <a:prstGeom prst="rect">
            <a:avLst/>
          </a:prstGeom>
        </p:spPr>
      </p:pic>
      <p:pic>
        <p:nvPicPr>
          <p:cNvPr id="5" name="Grafik 4">
            <a:extLst>
              <a:ext uri="{FF2B5EF4-FFF2-40B4-BE49-F238E27FC236}">
                <a16:creationId xmlns:a16="http://schemas.microsoft.com/office/drawing/2014/main" id="{F0F71B21-04C7-45C4-A857-3CA2AB9C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685799"/>
            <a:ext cx="4368800" cy="5825067"/>
          </a:xfrm>
          <a:prstGeom prst="rect">
            <a:avLst/>
          </a:prstGeom>
        </p:spPr>
      </p:pic>
    </p:spTree>
    <p:extLst>
      <p:ext uri="{BB962C8B-B14F-4D97-AF65-F5344CB8AC3E}">
        <p14:creationId xmlns:p14="http://schemas.microsoft.com/office/powerpoint/2010/main" val="2693995488"/>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436</Words>
  <Application>Microsoft Office PowerPoint</Application>
  <PresentationFormat>Breitbild</PresentationFormat>
  <Paragraphs>12</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Tahoma</vt:lpstr>
      <vt:lpstr>Times New Roman</vt:lpstr>
      <vt:lpstr>Trebuchet MS</vt:lpstr>
      <vt:lpstr>Wingdings 3</vt:lpstr>
      <vt:lpstr>Facette</vt:lpstr>
      <vt:lpstr>Advent 2021</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2021</dc:title>
  <dc:creator>Helen</dc:creator>
  <cp:lastModifiedBy>Heidi</cp:lastModifiedBy>
  <cp:revision>11</cp:revision>
  <dcterms:created xsi:type="dcterms:W3CDTF">2021-11-06T13:41:59Z</dcterms:created>
  <dcterms:modified xsi:type="dcterms:W3CDTF">2021-11-27T14:35:24Z</dcterms:modified>
</cp:coreProperties>
</file>