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9C9C94A-3340-4847-B497-B5D29524A02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764907-1F49-4091-8C5A-44C90171950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469C47-C41E-4020-80AE-CB68AEC9679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C7EE13-800D-4F52-91B1-B9084E50004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F2F2A2-8362-4BB7-A83B-E88FC6DD69F3}" type="slidenum">
              <a:t>‹Nr.›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4634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7C861CE-BAA1-4EB6-84B2-4AF1A1A079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0EC82A5-F277-4A2E-81C5-3863EB732DA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4" name="Kopfzeilenplatzhalter 3">
            <a:extLst>
              <a:ext uri="{FF2B5EF4-FFF2-40B4-BE49-F238E27FC236}">
                <a16:creationId xmlns:a16="http://schemas.microsoft.com/office/drawing/2014/main" id="{BD0C760F-0C52-4455-BF88-68565BF59DE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6DABB4-BC7C-4BF1-9A30-53882527088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9B7BD5-AB2F-4952-B008-FD6C0D61639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47D366-C955-4BF4-9C4A-F990190A23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27B0C8D-0CAC-44DE-A8D9-7122ADDB3E9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99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de-DE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0D84B6B3-93EA-4C18-A6A2-9ECA7535EE5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A58253-0093-4B06-AF3F-C265FA6D631F}" type="slidenum">
              <a:t>1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611DBFCC-1900-4125-A00F-06DADFEBF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89499375-C301-40CE-89B4-DB4C7B4BE5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60307B1E-D411-43EA-89DA-51B39C454A4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3AFDC4-028F-40F5-8DD4-AE830DC78079}" type="slidenum">
              <a:t>2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E0C5409F-50E7-487A-9FF2-9F6CD1C34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983EB1EB-9CAC-427B-8DD2-CEEB4EAD5D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EA405CEE-B2E7-4C08-8F15-A5671D3E5AA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D34DEA-EA7D-400A-85BA-EAC3CE5564BD}" type="slidenum">
              <a:t>3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6837236E-D523-4980-BAA3-EE470FC80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DAB152C6-E684-496C-8EF3-A717EA8168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92EE50DA-7250-4274-88F0-09B96786867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25B821-809E-47DE-B558-9D3F3204C353}" type="slidenum">
              <a:t>4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F669FE01-63EE-430F-9A47-E1690BDD5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8FD2EA38-A9B5-49CD-8851-EF88620DFF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4C2148F4-3F82-46D1-BF40-C762ABFE81D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634832-1E3B-4839-A244-4FF4FF8A11E5}" type="slidenum">
              <a:t>6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F43D2DA8-8FDD-4801-A919-4B1D1A64C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42147E8B-FB6B-46E7-9D01-805705CCF3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57236275-18B2-4E3F-AB9D-7E03033606C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43B396-9961-4414-AE19-1E6809F046A2}" type="slidenum">
              <a:t>7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0F63F9E6-923B-42ED-B2A8-28C21E4E0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52991B83-A946-4E87-8AA1-FBF9A4A6B1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83828181-B5F7-457F-937E-5F08F9B6FF6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D2B8F3-19A1-49CE-B860-48214AC7D9DA}" type="slidenum">
              <a:t>8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2D834079-0DC8-4C79-BBDD-444C6A367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A4F9F849-8F21-4293-BA04-5745B962DD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B2699B04-5B68-47B4-B660-91E36678B70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C1280D-AF54-4A98-9B0C-B43475A54FE8}" type="slidenum">
              <a:t>9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>
            <a:extLst>
              <a:ext uri="{FF2B5EF4-FFF2-40B4-BE49-F238E27FC236}">
                <a16:creationId xmlns:a16="http://schemas.microsoft.com/office/drawing/2014/main" id="{83194045-7683-496D-A243-39A2DD52C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izenplatzhalter 2">
            <a:extLst>
              <a:ext uri="{FF2B5EF4-FFF2-40B4-BE49-F238E27FC236}">
                <a16:creationId xmlns:a16="http://schemas.microsoft.com/office/drawing/2014/main" id="{7FAAA4C2-A7E7-4F7B-A8A0-FE049C48FE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45CFC-3788-4A38-AF5E-1DCC78847E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Ctr="1"/>
          <a:lstStyle>
            <a:lvl1pPr algn="ctr">
              <a:defRPr lang="de-DE" sz="60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4DB9C4-570C-40D4-8314-D879DD3D53F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395D55-6C47-4EF9-A9EB-9DAF57FDC6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1451E-60ED-420A-98ED-BFB36BCEC9F7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739265-CFD0-491D-A975-E4B8A9B68A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2EE20F-EE68-47FE-9CCC-E3CF663E4D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DFF06-F294-40F9-BE43-8DA6E308B5F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55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962E-9503-43DF-8F7E-A0EA97CD0B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8AD1CF-CE68-45DD-A58B-7402DB09DFF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876784-A8F9-4F9C-8E3A-773C14E2EC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BF77CD-C3B7-4FAF-B122-0EA1610424B0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3B2C73-87D7-45CB-990E-8A0D9FBD4C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7F0602-B618-4CC3-A87F-EA19ADCD52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280B8-ECFF-4741-86D9-3707B19F5B2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41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D06C98-6D2B-4EE7-A3D8-2C26628FF16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1604964"/>
            <a:ext cx="2743200" cy="4525959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87C8D24-03AB-4E98-91F6-6FF34CA54F2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1604964"/>
            <a:ext cx="8077196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80A60E-760B-4136-8C38-1A122EE7F1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62BD20-E6DE-48A2-BE8F-7E4D09F779B7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0DBBBD-5784-4E95-B6C2-6D530675D3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D8EC7A-E914-4C17-9009-CFF4BF15D5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C6A90C-7461-414A-9517-FF33FE245FD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38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7DEA4-0921-46B0-91BF-C4F8FF9D9B3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lang="de-DE" sz="60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2F1594-3C9E-4F78-8B4B-E517EDC5CFE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236D39-5015-4B25-A532-377E385F4D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EDE0B0-B264-4039-9AC8-69FFF021A44F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320BD9-D9F8-4D60-AAFB-DDE239E564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46BC69-F819-4977-8BBC-6F5DAF3B16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1C848C-1B2B-480F-B156-C5D2D57807F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34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1DB76-3058-44E3-B8F5-7198718155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33F111-2E5E-4F14-A5B4-7E94A2230E5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9DB94E-6496-4234-BE17-49EB4FD13D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226E29-4CEE-403D-9D39-12CE5D1D134A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67FEAE-46C6-4306-9C15-D4D00C13AD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8A12F1-CAFB-46B9-81FC-1846024BFA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DBC12-0741-4A4D-A5FD-6A2765EC09F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84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8F670-F357-43C6-B1BA-1973554CCE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lang="de-DE" sz="60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AF89D1-BF99-40DF-8CEF-A43475B1EA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01E927-7F76-47FE-B9B5-98D389EE99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48066B-00A1-455A-8B87-A51469DD2731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6D08BE-2B8E-436E-A903-47D058D07C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5EBA2-0FDE-420B-88C5-F48C88DC4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616EE-E966-41F2-866B-ACDC6B9B807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128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63B81-6014-447A-B8CE-6932080382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51C291-DEDB-44F3-B9B9-FCDA08B557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14797-428C-4A3A-88F9-845A584711F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18AB83-5541-4633-A2BB-FFE947010E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3658EE-507A-4CDD-BA31-0FC3867C4B65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A6CF07-E6A8-466E-A48B-50F680A533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D75DDE-F25E-408D-B792-5461171E10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48F106-6E7D-4488-89D3-96A46091AEE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129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13485-DC8B-479A-993A-697F820E4A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75FDDB-D3EC-4D59-9DF0-942C176DE5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257868-EC5F-4106-9A6F-2394B41C1BD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E59BC0-478D-4685-B587-AF64F2DEB08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2EDD8F-49DB-4236-8D97-B3FC4018987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649AF6-11D5-48D1-BCCA-B3548790D6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79337-F627-4EAE-8BD8-482DF1C556DD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E1790D-279B-46EA-9486-FDBEB1EF73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0E9B96-03CC-45CB-A835-176004CE8E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7D081-AB99-4FA2-9323-4C851B19552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6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FE5FE-D316-407A-A9CC-B27450C97C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57926F-D714-43DF-BD50-547D38B7C3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D9608B-B5CC-4434-99D1-0B4D018D5AE6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FC8ADE-8838-4B33-A988-D506FB424C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735330-6E58-44D7-96D0-6F910A2D05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A1B54D-16F3-489D-A452-23127DA4224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437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C61F94-6489-478C-9031-DF464EC37B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C472E8-88A5-4EE8-B9DE-03B57361EC00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A3238-4244-456C-B4C4-6ADBACC992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16D73C-62F7-46C4-BE0C-614BDFBB70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8797B3-DD3B-4ECF-A3F8-DA7D5141DDA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9076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97BC7-8F4E-4D34-B134-F63F390319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lang="de-DE" sz="32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560ADD-1AE3-40DE-809B-455C900FAA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CD5D93-9AE5-46F1-9BDA-C2EC69D22E1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A1FEA9-6BE6-4335-A3A6-E1819558EB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EBADBF-4D3B-403C-A132-2CB3B7348858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699F3C-5445-49AD-9AC2-3EEB345A62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AE28F1-A095-41D5-98D7-91ACD811B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631DC-2B65-497C-862C-6F98001190C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85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2E0CD-3D01-4E01-9177-DFDBFA2499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860DC7-3F1B-42D8-9978-AA7564DBA2D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E8CF68-CCF0-47E6-ADC1-C8C6E3D70A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EA176D-523A-4553-92C3-9F3D8747FEBC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211F84-52B0-421A-A520-190D794CFA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B4AE05-0764-4CB1-B339-D1421F29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F2CE7-A1C9-4042-9A25-923D4B88EA0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555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460D6-17EE-426C-BC85-56A542FE0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lang="de-DE" sz="32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52B2DF6-9D0F-491E-A845-5F60C2BED25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93D3D3-1FC0-4FA0-969A-5A3B9A5544B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B82754-1421-4411-A616-168BAE5449C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BFBCFA-394B-44AC-8D9E-D726416919DA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01D95C-7E77-4364-A962-B5F5379EFD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9A5EA5-A826-47CF-A54C-06D49B3A4C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448009-0A83-4BB9-8132-C019AD398F0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502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2F5D6-00FB-4EB8-9928-FDC63C5DC7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C721FF-C4A0-4CD1-8690-2D5640A37DA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ADF5FD-F258-48EF-B828-FD6BEA5283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773408-6AFF-4A82-854B-C4EF46DB9598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005599-F832-44B6-A4CD-3125802C84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FFC9D3-B44F-4285-B7BE-ECE5D67B1B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687231-44DE-479F-A22D-F88B2A7BE31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84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2304605-9F92-4F59-B881-A5AFE62D74F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273048"/>
            <a:ext cx="2743200" cy="5857875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95A2DF-F170-4A8A-92DA-BBDD8F0F7CB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273048"/>
            <a:ext cx="8077196" cy="58578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44978B-78FB-4A42-989F-784748A78B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029FAE-5F5B-4492-B8E6-BF343E5A9D33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A14E87-2E33-4535-966C-5CE5BE61EC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921E61-E492-40B8-BC88-A4101EB21F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E37440-4B72-4E61-BC9B-990B5BC214D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40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32978-D3C5-4CE6-A4AD-1F553684F6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/>
          <a:lstStyle>
            <a:lvl1pPr>
              <a:defRPr lang="de-DE" sz="60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7FD1A6-9614-4F84-94D4-4278D759A1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28B09-2679-4D04-8D52-803CE7777F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8C7BF4-B8DC-4B93-8771-EA9D53B37DBA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5AC33A-5A62-4F21-BDE2-570B31F813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2E4473-290A-494F-8834-3BFFDD0A41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B6559-9B55-4180-B29F-0CA5726F215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53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FEA87-FBC1-4954-B089-69648623C1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36A4CB-500D-4C11-9CB5-B5AF1C0184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DF2C10-DFE8-44FD-B1BF-1C54D9F0387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604964"/>
            <a:ext cx="54102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7788C5-2BAE-4526-8045-3ECA6E848F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33F4CB-1DE3-4B5E-B067-71B4BDDA7D7E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EBB438-B938-4C31-9AA9-E4E5AED0E9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0DE3BFB-92A9-43E7-9287-0E2E5293D1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DB8AFB-D030-4F95-8C6F-58F67D4AF3B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55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1F7C7-A443-4586-918B-CA2692B5D1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C94FA7-6E6B-4094-8629-56EBD1EEF3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ECDD35-DA4B-41D5-A48F-C92591A7027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E9FA88-E1E4-48D6-8462-878698D824F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BBD34D-8BCB-4A0E-A4B3-199657AFC67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E0CD49B-16AF-46FE-A984-2796009BBF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5FE74-EF99-40B7-825F-B38B48344F22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4D2B18-B007-4C67-AE9F-897400DCB9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20772D-35A9-4D41-A7F4-5F26F9D072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453A93-5389-41A4-AD22-999850F334A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14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7ECF7-3A6C-4BAB-9181-A62F257320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8936FD-1F6C-430E-8D4E-B19EDDAABB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BAFF0-B3C8-4B6D-A42F-55921DF5B995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6C51CB-1311-41EB-8BBF-95C78DF79E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EDC69D-B5FA-49DA-AC5F-5C86F88E6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8314EF-F320-4977-AA51-FBBCDBD9CBF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18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C6152A-AD69-4BE0-B885-59434DAB06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E6F6AB-1841-4AA2-9781-0A0647BB6EE7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A85E7A9-F76C-4446-89CD-7454705827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8DE4AA-35B6-416B-B524-DA60EFDBC7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5AC80E-A79C-4713-94BE-C094ED10C40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1891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A02AA-2D9C-4254-AD3B-DBCA8A1CDC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/>
          <a:lstStyle>
            <a:lvl1pPr>
              <a:defRPr lang="de-DE" sz="32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29E39E-A20F-4AC8-94BE-7E8AADCE53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DF887D-4AF2-42E8-A0DF-30D8ECAE352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59CB33-B38B-40A8-9E3D-7107606018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421AA1-E00E-4DC9-A0E8-77C062F26E9D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F00DB2-4C47-46B6-8A2C-CDDA4B301A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8F864F-CB4B-40F7-A66E-EE2123A5F2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4AC984-006C-4199-A755-CAA39C351C6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27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A9793-930E-4527-A5EC-2200467EF2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/>
          <a:lstStyle>
            <a:lvl1pPr>
              <a:defRPr lang="de-DE" sz="32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B7052A1-4137-4C3A-94D5-874239DA0C0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F77198-C2BD-4E6B-A907-897AA55CAF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5BDC64-6CA6-4B6A-8B64-3989952C25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F2D97-F9E7-45A1-9147-92B9933FB90D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9AF77-50D6-4E7F-9219-184D632866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434B5A-89EE-4306-BFD5-68570BE78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B5DB7F-244A-47DB-9B99-29611F1819C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77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4F14D17C-A4AA-41AC-B8AC-84E4AFA7A557}"/>
              </a:ext>
            </a:extLst>
          </p:cNvPr>
          <p:cNvGrpSpPr/>
          <p:nvPr/>
        </p:nvGrpSpPr>
        <p:grpSpPr>
          <a:xfrm>
            <a:off x="0" y="-8641"/>
            <a:ext cx="12191758" cy="6866641"/>
            <a:chOff x="0" y="-8641"/>
            <a:chExt cx="12191758" cy="6866641"/>
          </a:xfrm>
        </p:grpSpPr>
        <p:sp>
          <p:nvSpPr>
            <p:cNvPr id="3" name="Straight Connector 19">
              <a:extLst>
                <a:ext uri="{FF2B5EF4-FFF2-40B4-BE49-F238E27FC236}">
                  <a16:creationId xmlns:a16="http://schemas.microsoft.com/office/drawing/2014/main" id="{DDCCD2F6-22E6-44D9-8D73-752B18A1C68D}"/>
                </a:ext>
              </a:extLst>
            </p:cNvPr>
            <p:cNvSpPr/>
            <p:nvPr/>
          </p:nvSpPr>
          <p:spPr>
            <a:xfrm>
              <a:off x="9370798" y="0"/>
              <a:ext cx="1219315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363" cap="flat">
              <a:solidFill>
                <a:srgbClr val="262626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Straight Connector 20">
              <a:extLst>
                <a:ext uri="{FF2B5EF4-FFF2-40B4-BE49-F238E27FC236}">
                  <a16:creationId xmlns:a16="http://schemas.microsoft.com/office/drawing/2014/main" id="{3EC6178B-2A6F-4F7C-92C7-37CD445929E8}"/>
                </a:ext>
              </a:extLst>
            </p:cNvPr>
            <p:cNvSpPr/>
            <p:nvPr/>
          </p:nvSpPr>
          <p:spPr>
            <a:xfrm flipH="1">
              <a:off x="7425001" y="3681356"/>
              <a:ext cx="4763521" cy="31766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363" cap="flat">
              <a:solidFill>
                <a:srgbClr val="262626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A47634A-81A6-4E96-906F-B18513ACEA78}"/>
                </a:ext>
              </a:extLst>
            </p:cNvPr>
            <p:cNvSpPr/>
            <p:nvPr/>
          </p:nvSpPr>
          <p:spPr>
            <a:xfrm>
              <a:off x="9181435" y="-8641"/>
              <a:ext cx="3007077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272C6430-D51D-4CFA-9EEB-1FBC50186721}"/>
                </a:ext>
              </a:extLst>
            </p:cNvPr>
            <p:cNvSpPr/>
            <p:nvPr/>
          </p:nvSpPr>
          <p:spPr>
            <a:xfrm>
              <a:off x="9603357" y="-8641"/>
              <a:ext cx="2588035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429364EA-14E2-4EE7-8517-2392EB35D878}"/>
                </a:ext>
              </a:extLst>
            </p:cNvPr>
            <p:cNvSpPr/>
            <p:nvPr/>
          </p:nvSpPr>
          <p:spPr>
            <a:xfrm>
              <a:off x="8932316" y="3048115"/>
              <a:ext cx="3259442" cy="3809518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+- f7 0 f6"/>
                <a:gd name="f14" fmla="pin 0 f0 21600"/>
                <a:gd name="f15" fmla="*/ f10 f1 1"/>
                <a:gd name="f16" fmla="val f14"/>
                <a:gd name="f17" fmla="*/ f13 1 21600"/>
                <a:gd name="f18" fmla="*/ f14 f11 1"/>
                <a:gd name="f19" fmla="*/ f15 1 f3"/>
                <a:gd name="f20" fmla="*/ f16 1 2"/>
                <a:gd name="f21" fmla="+- 21600 0 f16"/>
                <a:gd name="f22" fmla="*/ 18000 f17 1"/>
                <a:gd name="f23" fmla="*/ 10800 f17 1"/>
                <a:gd name="f24" fmla="*/ 0 f17 1"/>
                <a:gd name="f25" fmla="*/ 21600 f17 1"/>
                <a:gd name="f26" fmla="*/ f16 f11 1"/>
                <a:gd name="f27" fmla="+- f19 0 f2"/>
                <a:gd name="f28" fmla="+- f20 10800 0"/>
                <a:gd name="f29" fmla="*/ f21 1 2"/>
                <a:gd name="f30" fmla="*/ f24 1 f17"/>
                <a:gd name="f31" fmla="*/ f23 1 f17"/>
                <a:gd name="f32" fmla="*/ f25 1 f17"/>
                <a:gd name="f33" fmla="*/ f22 1 f17"/>
                <a:gd name="f34" fmla="*/ f20 f11 1"/>
                <a:gd name="f35" fmla="+- 21600 0 f29"/>
                <a:gd name="f36" fmla="*/ f30 f12 1"/>
                <a:gd name="f37" fmla="*/ f28 f11 1"/>
                <a:gd name="f38" fmla="*/ f33 f12 1"/>
                <a:gd name="f39" fmla="*/ f31 f12 1"/>
                <a:gd name="f40" fmla="*/ f30 f11 1"/>
                <a:gd name="f41" fmla="*/ f32 f12 1"/>
                <a:gd name="f42" fmla="*/ f31 f11 1"/>
                <a:gd name="f43" fmla="*/ f32 f11 1"/>
                <a:gd name="f44" fmla="*/ f35 f11 1"/>
              </a:gdLst>
              <a:ahLst>
                <a:ahXY gdRefX="f0" minX="f6" maxX="f7">
                  <a:pos x="f18" y="f36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6" y="f36"/>
                </a:cxn>
                <a:cxn ang="f27">
                  <a:pos x="f34" y="f39"/>
                </a:cxn>
                <a:cxn ang="f27">
                  <a:pos x="f40" y="f41"/>
                </a:cxn>
                <a:cxn ang="f27">
                  <a:pos x="f42" y="f41"/>
                </a:cxn>
                <a:cxn ang="f27">
                  <a:pos x="f43" y="f41"/>
                </a:cxn>
                <a:cxn ang="f27">
                  <a:pos x="f44" y="f39"/>
                </a:cxn>
              </a:cxnLst>
              <a:rect l="f34" t="f39" r="f37" b="f38"/>
              <a:pathLst>
                <a:path w="21600" h="21600">
                  <a:moveTo>
                    <a:pt x="f16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373F669F-9156-414D-BC9E-201D0D941A69}"/>
                </a:ext>
              </a:extLst>
            </p:cNvPr>
            <p:cNvSpPr/>
            <p:nvPr/>
          </p:nvSpPr>
          <p:spPr>
            <a:xfrm>
              <a:off x="9334442" y="-8641"/>
              <a:ext cx="2854080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8201362D-DBE6-41A5-A877-B406EE2D5B89}"/>
                </a:ext>
              </a:extLst>
            </p:cNvPr>
            <p:cNvSpPr/>
            <p:nvPr/>
          </p:nvSpPr>
          <p:spPr>
            <a:xfrm>
              <a:off x="10898642" y="-8641"/>
              <a:ext cx="1289880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F17663CD-2A4B-45BF-9EC8-7AF976FE4620}"/>
                </a:ext>
              </a:extLst>
            </p:cNvPr>
            <p:cNvSpPr/>
            <p:nvPr/>
          </p:nvSpPr>
          <p:spPr>
            <a:xfrm>
              <a:off x="10938958" y="-8641"/>
              <a:ext cx="1249555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BF0D64F2-544C-4277-A76A-B1AC6876AD8A}"/>
                </a:ext>
              </a:extLst>
            </p:cNvPr>
            <p:cNvSpPr/>
            <p:nvPr/>
          </p:nvSpPr>
          <p:spPr>
            <a:xfrm>
              <a:off x="10371600" y="3589916"/>
              <a:ext cx="1816921" cy="3267718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+- f7 0 f6"/>
                <a:gd name="f14" fmla="pin 0 f0 21600"/>
                <a:gd name="f15" fmla="*/ f10 f1 1"/>
                <a:gd name="f16" fmla="val f14"/>
                <a:gd name="f17" fmla="*/ f13 1 21600"/>
                <a:gd name="f18" fmla="*/ f14 f11 1"/>
                <a:gd name="f19" fmla="*/ f15 1 f3"/>
                <a:gd name="f20" fmla="*/ f16 1 2"/>
                <a:gd name="f21" fmla="+- 21600 0 f16"/>
                <a:gd name="f22" fmla="*/ 18000 f17 1"/>
                <a:gd name="f23" fmla="*/ 10800 f17 1"/>
                <a:gd name="f24" fmla="*/ 0 f17 1"/>
                <a:gd name="f25" fmla="*/ 21600 f17 1"/>
                <a:gd name="f26" fmla="*/ f16 f11 1"/>
                <a:gd name="f27" fmla="+- f19 0 f2"/>
                <a:gd name="f28" fmla="+- f20 10800 0"/>
                <a:gd name="f29" fmla="*/ f21 1 2"/>
                <a:gd name="f30" fmla="*/ f24 1 f17"/>
                <a:gd name="f31" fmla="*/ f23 1 f17"/>
                <a:gd name="f32" fmla="*/ f25 1 f17"/>
                <a:gd name="f33" fmla="*/ f22 1 f17"/>
                <a:gd name="f34" fmla="*/ f20 f11 1"/>
                <a:gd name="f35" fmla="+- 21600 0 f29"/>
                <a:gd name="f36" fmla="*/ f30 f12 1"/>
                <a:gd name="f37" fmla="*/ f28 f11 1"/>
                <a:gd name="f38" fmla="*/ f33 f12 1"/>
                <a:gd name="f39" fmla="*/ f31 f12 1"/>
                <a:gd name="f40" fmla="*/ f30 f11 1"/>
                <a:gd name="f41" fmla="*/ f32 f12 1"/>
                <a:gd name="f42" fmla="*/ f31 f11 1"/>
                <a:gd name="f43" fmla="*/ f32 f11 1"/>
                <a:gd name="f44" fmla="*/ f35 f11 1"/>
              </a:gdLst>
              <a:ahLst>
                <a:ahXY gdRefX="f0" minX="f6" maxX="f7">
                  <a:pos x="f18" y="f36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6" y="f36"/>
                </a:cxn>
                <a:cxn ang="f27">
                  <a:pos x="f34" y="f39"/>
                </a:cxn>
                <a:cxn ang="f27">
                  <a:pos x="f40" y="f41"/>
                </a:cxn>
                <a:cxn ang="f27">
                  <a:pos x="f42" y="f41"/>
                </a:cxn>
                <a:cxn ang="f27">
                  <a:pos x="f43" y="f41"/>
                </a:cxn>
                <a:cxn ang="f27">
                  <a:pos x="f44" y="f39"/>
                </a:cxn>
              </a:cxnLst>
              <a:rect l="f34" t="f39" r="f37" b="f38"/>
              <a:pathLst>
                <a:path w="21600" h="21600">
                  <a:moveTo>
                    <a:pt x="f16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A09AC404-9050-4A3F-80D9-844FA8E56060}"/>
                </a:ext>
              </a:extLst>
            </p:cNvPr>
            <p:cNvSpPr/>
            <p:nvPr/>
          </p:nvSpPr>
          <p:spPr>
            <a:xfrm>
              <a:off x="0" y="4013283"/>
              <a:ext cx="448202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+- f7 0 f6"/>
                <a:gd name="f14" fmla="pin 0 f0 21600"/>
                <a:gd name="f15" fmla="*/ f10 f1 1"/>
                <a:gd name="f16" fmla="val f14"/>
                <a:gd name="f17" fmla="*/ f13 1 21600"/>
                <a:gd name="f18" fmla="*/ f14 f11 1"/>
                <a:gd name="f19" fmla="*/ f15 1 f3"/>
                <a:gd name="f20" fmla="*/ f16 1 2"/>
                <a:gd name="f21" fmla="+- 21600 0 f16"/>
                <a:gd name="f22" fmla="*/ 18000 f17 1"/>
                <a:gd name="f23" fmla="*/ 10800 f17 1"/>
                <a:gd name="f24" fmla="*/ 0 f17 1"/>
                <a:gd name="f25" fmla="*/ 21600 f17 1"/>
                <a:gd name="f26" fmla="*/ f16 f11 1"/>
                <a:gd name="f27" fmla="+- f19 0 f2"/>
                <a:gd name="f28" fmla="+- f20 10800 0"/>
                <a:gd name="f29" fmla="*/ f21 1 2"/>
                <a:gd name="f30" fmla="*/ f24 1 f17"/>
                <a:gd name="f31" fmla="*/ f23 1 f17"/>
                <a:gd name="f32" fmla="*/ f25 1 f17"/>
                <a:gd name="f33" fmla="*/ f22 1 f17"/>
                <a:gd name="f34" fmla="*/ f20 f11 1"/>
                <a:gd name="f35" fmla="+- 21600 0 f29"/>
                <a:gd name="f36" fmla="*/ f30 f12 1"/>
                <a:gd name="f37" fmla="*/ f28 f11 1"/>
                <a:gd name="f38" fmla="*/ f33 f12 1"/>
                <a:gd name="f39" fmla="*/ f31 f12 1"/>
                <a:gd name="f40" fmla="*/ f30 f11 1"/>
                <a:gd name="f41" fmla="*/ f32 f12 1"/>
                <a:gd name="f42" fmla="*/ f31 f11 1"/>
                <a:gd name="f43" fmla="*/ f32 f11 1"/>
                <a:gd name="f44" fmla="*/ f35 f11 1"/>
              </a:gdLst>
              <a:ahLst>
                <a:ahXY gdRefX="f0" minX="f6" maxX="f7">
                  <a:pos x="f18" y="f36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6" y="f36"/>
                </a:cxn>
                <a:cxn ang="f27">
                  <a:pos x="f34" y="f39"/>
                </a:cxn>
                <a:cxn ang="f27">
                  <a:pos x="f40" y="f41"/>
                </a:cxn>
                <a:cxn ang="f27">
                  <a:pos x="f42" y="f41"/>
                </a:cxn>
                <a:cxn ang="f27">
                  <a:pos x="f43" y="f41"/>
                </a:cxn>
                <a:cxn ang="f27">
                  <a:pos x="f44" y="f39"/>
                </a:cxn>
              </a:cxnLst>
              <a:rect l="f34" t="f39" r="f37" b="f38"/>
              <a:pathLst>
                <a:path w="21600" h="21600">
                  <a:moveTo>
                    <a:pt x="f16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13" name="Group 7">
            <a:extLst>
              <a:ext uri="{FF2B5EF4-FFF2-40B4-BE49-F238E27FC236}">
                <a16:creationId xmlns:a16="http://schemas.microsoft.com/office/drawing/2014/main" id="{858155EB-089E-49A8-98CB-FDAE8BE32273}"/>
              </a:ext>
            </a:extLst>
          </p:cNvPr>
          <p:cNvGrpSpPr/>
          <p:nvPr/>
        </p:nvGrpSpPr>
        <p:grpSpPr>
          <a:xfrm>
            <a:off x="356" y="-8641"/>
            <a:ext cx="12191402" cy="6866641"/>
            <a:chOff x="356" y="-8641"/>
            <a:chExt cx="12191402" cy="6866641"/>
          </a:xfrm>
        </p:grpSpPr>
        <p:sp>
          <p:nvSpPr>
            <p:cNvPr id="14" name="Straight Connector 31">
              <a:extLst>
                <a:ext uri="{FF2B5EF4-FFF2-40B4-BE49-F238E27FC236}">
                  <a16:creationId xmlns:a16="http://schemas.microsoft.com/office/drawing/2014/main" id="{FE7DEE5A-6331-4669-A33E-15C8A9A44CF3}"/>
                </a:ext>
              </a:extLst>
            </p:cNvPr>
            <p:cNvSpPr/>
            <p:nvPr/>
          </p:nvSpPr>
          <p:spPr>
            <a:xfrm>
              <a:off x="9370798" y="0"/>
              <a:ext cx="1219315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363" cap="flat">
              <a:solidFill>
                <a:srgbClr val="262626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Straight Connector 20">
              <a:extLst>
                <a:ext uri="{FF2B5EF4-FFF2-40B4-BE49-F238E27FC236}">
                  <a16:creationId xmlns:a16="http://schemas.microsoft.com/office/drawing/2014/main" id="{0A742B87-C8ED-4D1B-A5F5-D7C50A81C489}"/>
                </a:ext>
              </a:extLst>
            </p:cNvPr>
            <p:cNvSpPr/>
            <p:nvPr/>
          </p:nvSpPr>
          <p:spPr>
            <a:xfrm flipH="1">
              <a:off x="7425001" y="3681356"/>
              <a:ext cx="4763521" cy="31766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363" cap="flat">
              <a:solidFill>
                <a:srgbClr val="262626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506B4F2A-10C9-4696-A5F6-02DE27D849DE}"/>
                </a:ext>
              </a:extLst>
            </p:cNvPr>
            <p:cNvSpPr/>
            <p:nvPr/>
          </p:nvSpPr>
          <p:spPr>
            <a:xfrm>
              <a:off x="9181435" y="-8641"/>
              <a:ext cx="3007077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920A9009-9FEE-4117-86F8-22D6F346FD69}"/>
                </a:ext>
              </a:extLst>
            </p:cNvPr>
            <p:cNvSpPr/>
            <p:nvPr/>
          </p:nvSpPr>
          <p:spPr>
            <a:xfrm>
              <a:off x="9603357" y="-8641"/>
              <a:ext cx="2588035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" name="Isosceles Triangle 26">
              <a:extLst>
                <a:ext uri="{FF2B5EF4-FFF2-40B4-BE49-F238E27FC236}">
                  <a16:creationId xmlns:a16="http://schemas.microsoft.com/office/drawing/2014/main" id="{CA8EAB16-F778-4852-977B-DAB9AA56AF24}"/>
                </a:ext>
              </a:extLst>
            </p:cNvPr>
            <p:cNvSpPr/>
            <p:nvPr/>
          </p:nvSpPr>
          <p:spPr>
            <a:xfrm>
              <a:off x="8932316" y="3048115"/>
              <a:ext cx="3259442" cy="3809518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+- f7 0 f6"/>
                <a:gd name="f14" fmla="pin 0 f0 21600"/>
                <a:gd name="f15" fmla="*/ f10 f1 1"/>
                <a:gd name="f16" fmla="val f14"/>
                <a:gd name="f17" fmla="*/ f13 1 21600"/>
                <a:gd name="f18" fmla="*/ f14 f11 1"/>
                <a:gd name="f19" fmla="*/ f15 1 f3"/>
                <a:gd name="f20" fmla="*/ f16 1 2"/>
                <a:gd name="f21" fmla="+- 21600 0 f16"/>
                <a:gd name="f22" fmla="*/ 18000 f17 1"/>
                <a:gd name="f23" fmla="*/ 10800 f17 1"/>
                <a:gd name="f24" fmla="*/ 0 f17 1"/>
                <a:gd name="f25" fmla="*/ 21600 f17 1"/>
                <a:gd name="f26" fmla="*/ f16 f11 1"/>
                <a:gd name="f27" fmla="+- f19 0 f2"/>
                <a:gd name="f28" fmla="+- f20 10800 0"/>
                <a:gd name="f29" fmla="*/ f21 1 2"/>
                <a:gd name="f30" fmla="*/ f24 1 f17"/>
                <a:gd name="f31" fmla="*/ f23 1 f17"/>
                <a:gd name="f32" fmla="*/ f25 1 f17"/>
                <a:gd name="f33" fmla="*/ f22 1 f17"/>
                <a:gd name="f34" fmla="*/ f20 f11 1"/>
                <a:gd name="f35" fmla="+- 21600 0 f29"/>
                <a:gd name="f36" fmla="*/ f30 f12 1"/>
                <a:gd name="f37" fmla="*/ f28 f11 1"/>
                <a:gd name="f38" fmla="*/ f33 f12 1"/>
                <a:gd name="f39" fmla="*/ f31 f12 1"/>
                <a:gd name="f40" fmla="*/ f30 f11 1"/>
                <a:gd name="f41" fmla="*/ f32 f12 1"/>
                <a:gd name="f42" fmla="*/ f31 f11 1"/>
                <a:gd name="f43" fmla="*/ f32 f11 1"/>
                <a:gd name="f44" fmla="*/ f35 f11 1"/>
              </a:gdLst>
              <a:ahLst>
                <a:ahXY gdRefX="f0" minX="f6" maxX="f7">
                  <a:pos x="f18" y="f36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6" y="f36"/>
                </a:cxn>
                <a:cxn ang="f27">
                  <a:pos x="f34" y="f39"/>
                </a:cxn>
                <a:cxn ang="f27">
                  <a:pos x="f40" y="f41"/>
                </a:cxn>
                <a:cxn ang="f27">
                  <a:pos x="f42" y="f41"/>
                </a:cxn>
                <a:cxn ang="f27">
                  <a:pos x="f43" y="f41"/>
                </a:cxn>
                <a:cxn ang="f27">
                  <a:pos x="f44" y="f39"/>
                </a:cxn>
              </a:cxnLst>
              <a:rect l="f34" t="f39" r="f37" b="f38"/>
              <a:pathLst>
                <a:path w="21600" h="21600">
                  <a:moveTo>
                    <a:pt x="f16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AC6DABC0-C95A-4E40-A459-E12BC26019D5}"/>
                </a:ext>
              </a:extLst>
            </p:cNvPr>
            <p:cNvSpPr/>
            <p:nvPr/>
          </p:nvSpPr>
          <p:spPr>
            <a:xfrm>
              <a:off x="9334442" y="-8641"/>
              <a:ext cx="2854080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09EABAF0-19F8-4224-9E4A-64551177DCBD}"/>
                </a:ext>
              </a:extLst>
            </p:cNvPr>
            <p:cNvSpPr/>
            <p:nvPr/>
          </p:nvSpPr>
          <p:spPr>
            <a:xfrm>
              <a:off x="10898642" y="-8641"/>
              <a:ext cx="1289880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63D36FFF-2A42-4848-B86C-23CEA11E8FCB}"/>
                </a:ext>
              </a:extLst>
            </p:cNvPr>
            <p:cNvSpPr/>
            <p:nvPr/>
          </p:nvSpPr>
          <p:spPr>
            <a:xfrm>
              <a:off x="10938958" y="-8641"/>
              <a:ext cx="1249555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2" name="Isosceles Triangle 30">
              <a:extLst>
                <a:ext uri="{FF2B5EF4-FFF2-40B4-BE49-F238E27FC236}">
                  <a16:creationId xmlns:a16="http://schemas.microsoft.com/office/drawing/2014/main" id="{3786C1EC-2C75-4A26-B138-F03663B03B03}"/>
                </a:ext>
              </a:extLst>
            </p:cNvPr>
            <p:cNvSpPr/>
            <p:nvPr/>
          </p:nvSpPr>
          <p:spPr>
            <a:xfrm>
              <a:off x="10371600" y="3589916"/>
              <a:ext cx="1816921" cy="3267718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+- f7 0 f6"/>
                <a:gd name="f14" fmla="pin 0 f0 21600"/>
                <a:gd name="f15" fmla="*/ f10 f1 1"/>
                <a:gd name="f16" fmla="val f14"/>
                <a:gd name="f17" fmla="*/ f13 1 21600"/>
                <a:gd name="f18" fmla="*/ f14 f11 1"/>
                <a:gd name="f19" fmla="*/ f15 1 f3"/>
                <a:gd name="f20" fmla="*/ f16 1 2"/>
                <a:gd name="f21" fmla="+- 21600 0 f16"/>
                <a:gd name="f22" fmla="*/ 18000 f17 1"/>
                <a:gd name="f23" fmla="*/ 10800 f17 1"/>
                <a:gd name="f24" fmla="*/ 0 f17 1"/>
                <a:gd name="f25" fmla="*/ 21600 f17 1"/>
                <a:gd name="f26" fmla="*/ f16 f11 1"/>
                <a:gd name="f27" fmla="+- f19 0 f2"/>
                <a:gd name="f28" fmla="+- f20 10800 0"/>
                <a:gd name="f29" fmla="*/ f21 1 2"/>
                <a:gd name="f30" fmla="*/ f24 1 f17"/>
                <a:gd name="f31" fmla="*/ f23 1 f17"/>
                <a:gd name="f32" fmla="*/ f25 1 f17"/>
                <a:gd name="f33" fmla="*/ f22 1 f17"/>
                <a:gd name="f34" fmla="*/ f20 f11 1"/>
                <a:gd name="f35" fmla="+- 21600 0 f29"/>
                <a:gd name="f36" fmla="*/ f30 f12 1"/>
                <a:gd name="f37" fmla="*/ f28 f11 1"/>
                <a:gd name="f38" fmla="*/ f33 f12 1"/>
                <a:gd name="f39" fmla="*/ f31 f12 1"/>
                <a:gd name="f40" fmla="*/ f30 f11 1"/>
                <a:gd name="f41" fmla="*/ f32 f12 1"/>
                <a:gd name="f42" fmla="*/ f31 f11 1"/>
                <a:gd name="f43" fmla="*/ f32 f11 1"/>
                <a:gd name="f44" fmla="*/ f35 f11 1"/>
              </a:gdLst>
              <a:ahLst>
                <a:ahXY gdRefX="f0" minX="f6" maxX="f7">
                  <a:pos x="f18" y="f36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6" y="f36"/>
                </a:cxn>
                <a:cxn ang="f27">
                  <a:pos x="f34" y="f39"/>
                </a:cxn>
                <a:cxn ang="f27">
                  <a:pos x="f40" y="f41"/>
                </a:cxn>
                <a:cxn ang="f27">
                  <a:pos x="f42" y="f41"/>
                </a:cxn>
                <a:cxn ang="f27">
                  <a:pos x="f43" y="f41"/>
                </a:cxn>
                <a:cxn ang="f27">
                  <a:pos x="f44" y="f39"/>
                </a:cxn>
              </a:cxnLst>
              <a:rect l="f34" t="f39" r="f37" b="f38"/>
              <a:pathLst>
                <a:path w="21600" h="21600">
                  <a:moveTo>
                    <a:pt x="f16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3" name="Isosceles Triangle 18">
              <a:extLst>
                <a:ext uri="{FF2B5EF4-FFF2-40B4-BE49-F238E27FC236}">
                  <a16:creationId xmlns:a16="http://schemas.microsoft.com/office/drawing/2014/main" id="{26BB5353-48E0-487F-B2AD-FA8B3F432624}"/>
                </a:ext>
              </a:extLst>
            </p:cNvPr>
            <p:cNvSpPr/>
            <p:nvPr/>
          </p:nvSpPr>
          <p:spPr>
            <a:xfrm rot="10799991">
              <a:off x="356" y="365"/>
              <a:ext cx="842400" cy="56656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+- f7 0 f6"/>
                <a:gd name="f14" fmla="pin 0 f0 21600"/>
                <a:gd name="f15" fmla="*/ f10 f1 1"/>
                <a:gd name="f16" fmla="val f14"/>
                <a:gd name="f17" fmla="*/ f13 1 21600"/>
                <a:gd name="f18" fmla="*/ f14 f11 1"/>
                <a:gd name="f19" fmla="*/ f15 1 f3"/>
                <a:gd name="f20" fmla="*/ f16 1 2"/>
                <a:gd name="f21" fmla="+- 21600 0 f16"/>
                <a:gd name="f22" fmla="*/ 18000 f17 1"/>
                <a:gd name="f23" fmla="*/ 10800 f17 1"/>
                <a:gd name="f24" fmla="*/ 0 f17 1"/>
                <a:gd name="f25" fmla="*/ 21600 f17 1"/>
                <a:gd name="f26" fmla="*/ f16 f11 1"/>
                <a:gd name="f27" fmla="+- f19 0 f2"/>
                <a:gd name="f28" fmla="+- f20 10800 0"/>
                <a:gd name="f29" fmla="*/ f21 1 2"/>
                <a:gd name="f30" fmla="*/ f24 1 f17"/>
                <a:gd name="f31" fmla="*/ f23 1 f17"/>
                <a:gd name="f32" fmla="*/ f25 1 f17"/>
                <a:gd name="f33" fmla="*/ f22 1 f17"/>
                <a:gd name="f34" fmla="*/ f20 f11 1"/>
                <a:gd name="f35" fmla="+- 21600 0 f29"/>
                <a:gd name="f36" fmla="*/ f30 f12 1"/>
                <a:gd name="f37" fmla="*/ f28 f11 1"/>
                <a:gd name="f38" fmla="*/ f33 f12 1"/>
                <a:gd name="f39" fmla="*/ f31 f12 1"/>
                <a:gd name="f40" fmla="*/ f30 f11 1"/>
                <a:gd name="f41" fmla="*/ f32 f12 1"/>
                <a:gd name="f42" fmla="*/ f31 f11 1"/>
                <a:gd name="f43" fmla="*/ f32 f11 1"/>
                <a:gd name="f44" fmla="*/ f35 f11 1"/>
              </a:gdLst>
              <a:ahLst>
                <a:ahXY gdRefX="f0" minX="f6" maxX="f7">
                  <a:pos x="f18" y="f36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6" y="f36"/>
                </a:cxn>
                <a:cxn ang="f27">
                  <a:pos x="f34" y="f39"/>
                </a:cxn>
                <a:cxn ang="f27">
                  <a:pos x="f40" y="f41"/>
                </a:cxn>
                <a:cxn ang="f27">
                  <a:pos x="f42" y="f41"/>
                </a:cxn>
                <a:cxn ang="f27">
                  <a:pos x="f43" y="f41"/>
                </a:cxn>
                <a:cxn ang="f27">
                  <a:pos x="f44" y="f39"/>
                </a:cxn>
              </a:cxnLst>
              <a:rect l="f34" t="f39" r="f37" b="f38"/>
              <a:pathLst>
                <a:path w="21600" h="21600">
                  <a:moveTo>
                    <a:pt x="f16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4EB6E9EA-7885-4664-84FC-100A98838E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6958" y="2404442"/>
            <a:ext cx="7766639" cy="1645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>
            <a:noAutofit/>
          </a:bodyPr>
          <a:lstStyle/>
          <a:p>
            <a:pPr lvl="0"/>
            <a:r>
              <a:rPr lang="en-US"/>
              <a:t>Klicken Sie, um das Format des Titeltextes zu bearbeitenMastertitelformat bearbeiten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8FFD47B3-11AC-46BE-8CBA-9A08F8429C8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042" y="6041523"/>
            <a:ext cx="91151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7EB241B-D333-466E-BCBF-B39748EAF8A9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A88A5B5A-6D88-4185-99B0-5A3AC7E0A66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158" y="6041523"/>
            <a:ext cx="6297116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8D9B235-64E6-4035-BB3E-D6DF9536115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78" y="6041523"/>
            <a:ext cx="68291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1A71D47-6394-402D-ACAE-1CF4285A1805}" type="slidenum">
              <a:t>‹Nr.›</a:t>
            </a:fld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40006CE0-3523-4438-A711-D6DB7B0F47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400" b="0" i="0" u="none" strike="noStrike" kern="1200" cap="none" spc="0" baseline="0">
          <a:solidFill>
            <a:srgbClr val="90C226"/>
          </a:solidFill>
          <a:uFillTx/>
          <a:latin typeface="Trebuchet MS" pitchFamily="18"/>
          <a:ea typeface="Microsoft YaHei" pitchFamily="2"/>
          <a:cs typeface="Lucida Sans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de-DE" sz="1800" b="0" i="0" u="none" strike="noStrike" kern="1200" cap="none" spc="0" baseline="0">
          <a:solidFill>
            <a:srgbClr val="FFFFFF"/>
          </a:solidFill>
          <a:uFillTx/>
          <a:latin typeface="Trebuchet MS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C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7FFF5863-2D58-498E-AD7D-899900D2ED60}"/>
              </a:ext>
            </a:extLst>
          </p:cNvPr>
          <p:cNvGrpSpPr/>
          <p:nvPr/>
        </p:nvGrpSpPr>
        <p:grpSpPr>
          <a:xfrm>
            <a:off x="0" y="-8641"/>
            <a:ext cx="12191758" cy="6866641"/>
            <a:chOff x="0" y="-8641"/>
            <a:chExt cx="12191758" cy="6866641"/>
          </a:xfrm>
        </p:grpSpPr>
        <p:sp>
          <p:nvSpPr>
            <p:cNvPr id="3" name="Straight Connector 19">
              <a:extLst>
                <a:ext uri="{FF2B5EF4-FFF2-40B4-BE49-F238E27FC236}">
                  <a16:creationId xmlns:a16="http://schemas.microsoft.com/office/drawing/2014/main" id="{844B4009-3C1F-4EE9-9B8E-1CA2F44E481A}"/>
                </a:ext>
              </a:extLst>
            </p:cNvPr>
            <p:cNvSpPr/>
            <p:nvPr/>
          </p:nvSpPr>
          <p:spPr>
            <a:xfrm>
              <a:off x="9370798" y="0"/>
              <a:ext cx="1219315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363" cap="flat">
              <a:solidFill>
                <a:srgbClr val="262626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Straight Connector 20">
              <a:extLst>
                <a:ext uri="{FF2B5EF4-FFF2-40B4-BE49-F238E27FC236}">
                  <a16:creationId xmlns:a16="http://schemas.microsoft.com/office/drawing/2014/main" id="{193A7488-B7DA-48D5-A9A3-2D6E8921B33B}"/>
                </a:ext>
              </a:extLst>
            </p:cNvPr>
            <p:cNvSpPr/>
            <p:nvPr/>
          </p:nvSpPr>
          <p:spPr>
            <a:xfrm flipH="1">
              <a:off x="7425001" y="3681356"/>
              <a:ext cx="4763521" cy="31766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363" cap="flat">
              <a:solidFill>
                <a:srgbClr val="262626"/>
              </a:solidFill>
              <a:prstDash val="solid"/>
              <a:miter/>
            </a:ln>
          </p:spPr>
          <p:txBody>
            <a:bodyPr vert="horz" wrap="square" lIns="90004" tIns="44997" rIns="90004" bIns="44997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36ABD27-1D4E-4747-B11D-A3CA180C02FC}"/>
                </a:ext>
              </a:extLst>
            </p:cNvPr>
            <p:cNvSpPr/>
            <p:nvPr/>
          </p:nvSpPr>
          <p:spPr>
            <a:xfrm>
              <a:off x="9181435" y="-8641"/>
              <a:ext cx="3007077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02FDA945-8CA4-4CD4-8D61-DB47328CE1C9}"/>
                </a:ext>
              </a:extLst>
            </p:cNvPr>
            <p:cNvSpPr/>
            <p:nvPr/>
          </p:nvSpPr>
          <p:spPr>
            <a:xfrm>
              <a:off x="9603357" y="-8641"/>
              <a:ext cx="2588035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02A03BD3-1669-4FF2-97DE-CAFD4D16F927}"/>
                </a:ext>
              </a:extLst>
            </p:cNvPr>
            <p:cNvSpPr/>
            <p:nvPr/>
          </p:nvSpPr>
          <p:spPr>
            <a:xfrm>
              <a:off x="8932316" y="3048115"/>
              <a:ext cx="3259442" cy="3809518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+- f7 0 f6"/>
                <a:gd name="f14" fmla="pin 0 f0 21600"/>
                <a:gd name="f15" fmla="*/ f10 f1 1"/>
                <a:gd name="f16" fmla="val f14"/>
                <a:gd name="f17" fmla="*/ f13 1 21600"/>
                <a:gd name="f18" fmla="*/ f14 f11 1"/>
                <a:gd name="f19" fmla="*/ f15 1 f3"/>
                <a:gd name="f20" fmla="*/ f16 1 2"/>
                <a:gd name="f21" fmla="+- 21600 0 f16"/>
                <a:gd name="f22" fmla="*/ 18000 f17 1"/>
                <a:gd name="f23" fmla="*/ 10800 f17 1"/>
                <a:gd name="f24" fmla="*/ 0 f17 1"/>
                <a:gd name="f25" fmla="*/ 21600 f17 1"/>
                <a:gd name="f26" fmla="*/ f16 f11 1"/>
                <a:gd name="f27" fmla="+- f19 0 f2"/>
                <a:gd name="f28" fmla="+- f20 10800 0"/>
                <a:gd name="f29" fmla="*/ f21 1 2"/>
                <a:gd name="f30" fmla="*/ f24 1 f17"/>
                <a:gd name="f31" fmla="*/ f23 1 f17"/>
                <a:gd name="f32" fmla="*/ f25 1 f17"/>
                <a:gd name="f33" fmla="*/ f22 1 f17"/>
                <a:gd name="f34" fmla="*/ f20 f11 1"/>
                <a:gd name="f35" fmla="+- 21600 0 f29"/>
                <a:gd name="f36" fmla="*/ f30 f12 1"/>
                <a:gd name="f37" fmla="*/ f28 f11 1"/>
                <a:gd name="f38" fmla="*/ f33 f12 1"/>
                <a:gd name="f39" fmla="*/ f31 f12 1"/>
                <a:gd name="f40" fmla="*/ f30 f11 1"/>
                <a:gd name="f41" fmla="*/ f32 f12 1"/>
                <a:gd name="f42" fmla="*/ f31 f11 1"/>
                <a:gd name="f43" fmla="*/ f32 f11 1"/>
                <a:gd name="f44" fmla="*/ f35 f11 1"/>
              </a:gdLst>
              <a:ahLst>
                <a:ahXY gdRefX="f0" minX="f6" maxX="f7">
                  <a:pos x="f18" y="f36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6" y="f36"/>
                </a:cxn>
                <a:cxn ang="f27">
                  <a:pos x="f34" y="f39"/>
                </a:cxn>
                <a:cxn ang="f27">
                  <a:pos x="f40" y="f41"/>
                </a:cxn>
                <a:cxn ang="f27">
                  <a:pos x="f42" y="f41"/>
                </a:cxn>
                <a:cxn ang="f27">
                  <a:pos x="f43" y="f41"/>
                </a:cxn>
                <a:cxn ang="f27">
                  <a:pos x="f44" y="f39"/>
                </a:cxn>
              </a:cxnLst>
              <a:rect l="f34" t="f39" r="f37" b="f38"/>
              <a:pathLst>
                <a:path w="21600" h="21600">
                  <a:moveTo>
                    <a:pt x="f16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0AF9F9DA-630F-40DB-85C5-26EE5228B32A}"/>
                </a:ext>
              </a:extLst>
            </p:cNvPr>
            <p:cNvSpPr/>
            <p:nvPr/>
          </p:nvSpPr>
          <p:spPr>
            <a:xfrm>
              <a:off x="9334442" y="-8641"/>
              <a:ext cx="2854080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AEF66BEB-76E9-494D-9AA4-4E4B0FA9919B}"/>
                </a:ext>
              </a:extLst>
            </p:cNvPr>
            <p:cNvSpPr/>
            <p:nvPr/>
          </p:nvSpPr>
          <p:spPr>
            <a:xfrm>
              <a:off x="10898642" y="-8641"/>
              <a:ext cx="1289880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9D0646A-F2E1-4D42-9ABF-D48196F84A93}"/>
                </a:ext>
              </a:extLst>
            </p:cNvPr>
            <p:cNvSpPr/>
            <p:nvPr/>
          </p:nvSpPr>
          <p:spPr>
            <a:xfrm>
              <a:off x="10938958" y="-8641"/>
              <a:ext cx="1249555" cy="68662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4187F9AF-1C14-4D72-85BB-71F46B30B678}"/>
                </a:ext>
              </a:extLst>
            </p:cNvPr>
            <p:cNvSpPr/>
            <p:nvPr/>
          </p:nvSpPr>
          <p:spPr>
            <a:xfrm>
              <a:off x="10371600" y="3589916"/>
              <a:ext cx="1816921" cy="3267718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+- f7 0 f6"/>
                <a:gd name="f14" fmla="pin 0 f0 21600"/>
                <a:gd name="f15" fmla="*/ f10 f1 1"/>
                <a:gd name="f16" fmla="val f14"/>
                <a:gd name="f17" fmla="*/ f13 1 21600"/>
                <a:gd name="f18" fmla="*/ f14 f11 1"/>
                <a:gd name="f19" fmla="*/ f15 1 f3"/>
                <a:gd name="f20" fmla="*/ f16 1 2"/>
                <a:gd name="f21" fmla="+- 21600 0 f16"/>
                <a:gd name="f22" fmla="*/ 18000 f17 1"/>
                <a:gd name="f23" fmla="*/ 10800 f17 1"/>
                <a:gd name="f24" fmla="*/ 0 f17 1"/>
                <a:gd name="f25" fmla="*/ 21600 f17 1"/>
                <a:gd name="f26" fmla="*/ f16 f11 1"/>
                <a:gd name="f27" fmla="+- f19 0 f2"/>
                <a:gd name="f28" fmla="+- f20 10800 0"/>
                <a:gd name="f29" fmla="*/ f21 1 2"/>
                <a:gd name="f30" fmla="*/ f24 1 f17"/>
                <a:gd name="f31" fmla="*/ f23 1 f17"/>
                <a:gd name="f32" fmla="*/ f25 1 f17"/>
                <a:gd name="f33" fmla="*/ f22 1 f17"/>
                <a:gd name="f34" fmla="*/ f20 f11 1"/>
                <a:gd name="f35" fmla="+- 21600 0 f29"/>
                <a:gd name="f36" fmla="*/ f30 f12 1"/>
                <a:gd name="f37" fmla="*/ f28 f11 1"/>
                <a:gd name="f38" fmla="*/ f33 f12 1"/>
                <a:gd name="f39" fmla="*/ f31 f12 1"/>
                <a:gd name="f40" fmla="*/ f30 f11 1"/>
                <a:gd name="f41" fmla="*/ f32 f12 1"/>
                <a:gd name="f42" fmla="*/ f31 f11 1"/>
                <a:gd name="f43" fmla="*/ f32 f11 1"/>
                <a:gd name="f44" fmla="*/ f35 f11 1"/>
              </a:gdLst>
              <a:ahLst>
                <a:ahXY gdRefX="f0" minX="f6" maxX="f7">
                  <a:pos x="f18" y="f36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6" y="f36"/>
                </a:cxn>
                <a:cxn ang="f27">
                  <a:pos x="f34" y="f39"/>
                </a:cxn>
                <a:cxn ang="f27">
                  <a:pos x="f40" y="f41"/>
                </a:cxn>
                <a:cxn ang="f27">
                  <a:pos x="f42" y="f41"/>
                </a:cxn>
                <a:cxn ang="f27">
                  <a:pos x="f43" y="f41"/>
                </a:cxn>
                <a:cxn ang="f27">
                  <a:pos x="f44" y="f39"/>
                </a:cxn>
              </a:cxnLst>
              <a:rect l="f34" t="f39" r="f37" b="f38"/>
              <a:pathLst>
                <a:path w="21600" h="21600">
                  <a:moveTo>
                    <a:pt x="f16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959FE7FB-5B96-44CA-BCC6-30361D1C5D9E}"/>
                </a:ext>
              </a:extLst>
            </p:cNvPr>
            <p:cNvSpPr/>
            <p:nvPr/>
          </p:nvSpPr>
          <p:spPr>
            <a:xfrm>
              <a:off x="0" y="4013283"/>
              <a:ext cx="448202" cy="28443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+- f7 0 f6"/>
                <a:gd name="f14" fmla="pin 0 f0 21600"/>
                <a:gd name="f15" fmla="*/ f10 f1 1"/>
                <a:gd name="f16" fmla="val f14"/>
                <a:gd name="f17" fmla="*/ f13 1 21600"/>
                <a:gd name="f18" fmla="*/ f14 f11 1"/>
                <a:gd name="f19" fmla="*/ f15 1 f3"/>
                <a:gd name="f20" fmla="*/ f16 1 2"/>
                <a:gd name="f21" fmla="+- 21600 0 f16"/>
                <a:gd name="f22" fmla="*/ 18000 f17 1"/>
                <a:gd name="f23" fmla="*/ 10800 f17 1"/>
                <a:gd name="f24" fmla="*/ 0 f17 1"/>
                <a:gd name="f25" fmla="*/ 21600 f17 1"/>
                <a:gd name="f26" fmla="*/ f16 f11 1"/>
                <a:gd name="f27" fmla="+- f19 0 f2"/>
                <a:gd name="f28" fmla="+- f20 10800 0"/>
                <a:gd name="f29" fmla="*/ f21 1 2"/>
                <a:gd name="f30" fmla="*/ f24 1 f17"/>
                <a:gd name="f31" fmla="*/ f23 1 f17"/>
                <a:gd name="f32" fmla="*/ f25 1 f17"/>
                <a:gd name="f33" fmla="*/ f22 1 f17"/>
                <a:gd name="f34" fmla="*/ f20 f11 1"/>
                <a:gd name="f35" fmla="+- 21600 0 f29"/>
                <a:gd name="f36" fmla="*/ f30 f12 1"/>
                <a:gd name="f37" fmla="*/ f28 f11 1"/>
                <a:gd name="f38" fmla="*/ f33 f12 1"/>
                <a:gd name="f39" fmla="*/ f31 f12 1"/>
                <a:gd name="f40" fmla="*/ f30 f11 1"/>
                <a:gd name="f41" fmla="*/ f32 f12 1"/>
                <a:gd name="f42" fmla="*/ f31 f11 1"/>
                <a:gd name="f43" fmla="*/ f32 f11 1"/>
                <a:gd name="f44" fmla="*/ f35 f11 1"/>
              </a:gdLst>
              <a:ahLst>
                <a:ahXY gdRefX="f0" minX="f6" maxX="f7">
                  <a:pos x="f18" y="f36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26" y="f36"/>
                </a:cxn>
                <a:cxn ang="f27">
                  <a:pos x="f34" y="f39"/>
                </a:cxn>
                <a:cxn ang="f27">
                  <a:pos x="f40" y="f41"/>
                </a:cxn>
                <a:cxn ang="f27">
                  <a:pos x="f42" y="f41"/>
                </a:cxn>
                <a:cxn ang="f27">
                  <a:pos x="f43" y="f41"/>
                </a:cxn>
                <a:cxn ang="f27">
                  <a:pos x="f44" y="f39"/>
                </a:cxn>
              </a:cxnLst>
              <a:rect l="f34" t="f39" r="f37" b="f38"/>
              <a:pathLst>
                <a:path w="21600" h="21600">
                  <a:moveTo>
                    <a:pt x="f16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2C8FE192-6F51-4A36-8FF0-39B80B2C6DB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042" y="6041523"/>
            <a:ext cx="91151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5AA5C15-EDD0-47A5-8E77-3DEDF49DC353}" type="datetime1">
              <a:rPr lang="de-DE"/>
              <a:pPr lvl="0"/>
              <a:t>30.11.2021</a:t>
            </a:fld>
            <a:endParaRPr lang="de-DE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FEE8A0DE-9CD4-43E4-9CB2-E70ADD33A5F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158" y="6041523"/>
            <a:ext cx="6297116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522F583-B6DF-432A-BFF1-7E77FD67E8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78" y="6041523"/>
            <a:ext cx="68291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135B9C1-B5CF-4EA9-8CAF-53B9C63B4109}" type="slidenum">
              <a:t>‹Nr.›</a:t>
            </a:fld>
            <a:endParaRPr lang="de-DE"/>
          </a:p>
        </p:txBody>
      </p:sp>
      <p:sp>
        <p:nvSpPr>
          <p:cNvPr id="16" name="Titelplatzhalter 15">
            <a:extLst>
              <a:ext uri="{FF2B5EF4-FFF2-40B4-BE49-F238E27FC236}">
                <a16:creationId xmlns:a16="http://schemas.microsoft.com/office/drawing/2014/main" id="{85D51882-6007-477D-B17C-4FB29BA751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4" y="273597"/>
            <a:ext cx="109724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BE4F915-B1B8-460D-80C6-C577F5D6C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Trebuchet MS" pitchFamily="18"/>
          <a:ea typeface="Microsoft YaHei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de-DE" sz="1800" b="0" i="0" u="none" strike="noStrike" kern="1200" cap="none" spc="0" baseline="0">
          <a:solidFill>
            <a:srgbClr val="FFFFFF"/>
          </a:solidFill>
          <a:uFillTx/>
          <a:latin typeface="Trebuchet MS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54419-CC20-47AF-AA2A-8F9889D36C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80322" y="772732"/>
            <a:ext cx="7780684" cy="1094947"/>
          </a:xfrm>
        </p:spPr>
        <p:txBody>
          <a:bodyPr anchor="t"/>
          <a:lstStyle/>
          <a:p>
            <a:pPr lvl="0"/>
            <a:r>
              <a:rPr lang="en-US" sz="2800" i="1" dirty="0"/>
              <a:t> </a:t>
            </a:r>
            <a:r>
              <a:rPr lang="en-US" sz="2800" i="1" dirty="0" err="1"/>
              <a:t>Vorbereitungen</a:t>
            </a:r>
            <a:r>
              <a:rPr lang="en-US" sz="2800" i="1" dirty="0"/>
              <a:t> </a:t>
            </a:r>
            <a:r>
              <a:rPr lang="en-US" sz="2800" i="1" dirty="0" err="1"/>
              <a:t>zum</a:t>
            </a:r>
            <a:r>
              <a:rPr lang="en-US" sz="2800" i="1" dirty="0"/>
              <a:t> </a:t>
            </a:r>
            <a:r>
              <a:rPr lang="en-US" sz="2800" i="1" dirty="0" err="1"/>
              <a:t>Kochen</a:t>
            </a:r>
            <a:endParaRPr lang="en-US" sz="2800" i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24ACF76-957E-40F5-BBAA-EDE1F690117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1278" y="2155323"/>
            <a:ext cx="9744477" cy="3422160"/>
          </a:xfrm>
        </p:spPr>
        <p:txBody>
          <a:bodyPr lIns="90004" tIns="44997" rIns="90004" bIns="44997" anchorCtr="1"/>
          <a:lstStyle/>
          <a:p>
            <a:pPr lvl="0" algn="ctr">
              <a:spcAft>
                <a:spcPts val="0"/>
              </a:spcAft>
            </a:pPr>
            <a:r>
              <a:rPr lang="de-DE" sz="2400" dirty="0">
                <a:solidFill>
                  <a:srgbClr val="90C226"/>
                </a:solidFill>
              </a:rPr>
              <a:t>Die Küchen waren früher meistens im hinteren Bereich eines Hauses.</a:t>
            </a:r>
          </a:p>
          <a:p>
            <a:pPr lvl="0" algn="ctr">
              <a:spcAft>
                <a:spcPts val="0"/>
              </a:spcAft>
            </a:pPr>
            <a:r>
              <a:rPr lang="de-DE" sz="2400" dirty="0">
                <a:solidFill>
                  <a:srgbClr val="90C226"/>
                </a:solidFill>
              </a:rPr>
              <a:t>Einen Kredenz gab es in fast jedem Haus in verschiedenen Formen und später auch in Farben. Anfangs war er meistens grün gestrichen und aus echtem Holz.</a:t>
            </a:r>
          </a:p>
          <a:p>
            <a:pPr lvl="0" algn="ctr">
              <a:spcAft>
                <a:spcPts val="0"/>
              </a:spcAft>
            </a:pPr>
            <a:r>
              <a:rPr lang="de-DE" sz="2400" dirty="0">
                <a:solidFill>
                  <a:srgbClr val="90C226"/>
                </a:solidFill>
              </a:rPr>
              <a:t>Der Kredenz wurde in den 80er Jahren von der Einbauküche abgelöst, nach dem Vorbild aus den Neckermann- und Quelle-Katalogen. Verbreitet war die Sommerküche, die oft in einem ehemaligen Schuppen eingerichtet war.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D604E021-CE4E-4F82-9B74-9DA4AA926A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396" y="946083"/>
            <a:ext cx="10846439" cy="49654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66F12F3B-9E43-4157-833D-77541D9AFFB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8720" y="293403"/>
            <a:ext cx="7080116" cy="62708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B43B07A0-28F6-4F4D-BA61-76B9242C41C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7439" y="675357"/>
            <a:ext cx="6820555" cy="57117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E6C3CEE7-0F54-466D-8205-8ED55D9924B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39037" y="339480"/>
            <a:ext cx="4108316" cy="59454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B0954104-D962-4A48-B372-64B312368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51" y="1023725"/>
            <a:ext cx="7121795" cy="48105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4BBAC545-33EB-4A28-9706-733DF120C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248" y="1497494"/>
            <a:ext cx="4600483" cy="48105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BF351589-2611-4A7B-B6B3-B0439D57D1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13841" y="991438"/>
            <a:ext cx="6616442" cy="50691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1F72036A-BCC2-4C15-BCE1-28A5E3035EC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6915" y="285475"/>
            <a:ext cx="4142515" cy="60703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67730AEB-3D34-487C-96F4-E531A264A81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1597" y="933840"/>
            <a:ext cx="5121362" cy="49899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fik 6">
            <a:extLst>
              <a:ext uri="{FF2B5EF4-FFF2-40B4-BE49-F238E27FC236}">
                <a16:creationId xmlns:a16="http://schemas.microsoft.com/office/drawing/2014/main" id="{F7714A0D-8E28-4DB5-A361-56D082389A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95884" y="640080"/>
            <a:ext cx="3167637" cy="53816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92DB159A-BA7E-4F33-B793-6E976FD57D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8884" y="812883"/>
            <a:ext cx="6873837" cy="49399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0F0E5FE8-524F-4172-BFB2-71DD21C667D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16197" y="1828800"/>
            <a:ext cx="4666676" cy="35683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>
            <a:extLst>
              <a:ext uri="{FF2B5EF4-FFF2-40B4-BE49-F238E27FC236}">
                <a16:creationId xmlns:a16="http://schemas.microsoft.com/office/drawing/2014/main" id="{82A37F14-8CB3-4A97-9AD3-A93DD9A089C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3154" y="636120"/>
            <a:ext cx="5552282" cy="5585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fik 4">
            <a:extLst>
              <a:ext uri="{FF2B5EF4-FFF2-40B4-BE49-F238E27FC236}">
                <a16:creationId xmlns:a16="http://schemas.microsoft.com/office/drawing/2014/main" id="{A773381A-1D26-4A11-B185-6D368BFE2DF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95884" y="1371600"/>
            <a:ext cx="5775844" cy="41144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Breitbild</PresentationFormat>
  <Paragraphs>12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Standard</vt:lpstr>
      <vt:lpstr>Standard 1</vt:lpstr>
      <vt:lpstr> Vorbereitungen zum Kochen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Vorbereitungen zum Kochen</dc:title>
  <cp:lastModifiedBy>Heidi</cp:lastModifiedBy>
  <cp:revision>2</cp:revision>
  <dcterms:modified xsi:type="dcterms:W3CDTF">2021-11-30T23:01:47Z</dcterms:modified>
</cp:coreProperties>
</file>