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
  </p:notesMasterIdLst>
  <p:handoutMasterIdLst>
    <p:handoutMasterId r:id="rId18"/>
  </p:handoutMasterIdLst>
  <p:sldIdLst>
    <p:sldId id="269" r:id="rId5"/>
    <p:sldId id="257" r:id="rId6"/>
    <p:sldId id="280" r:id="rId7"/>
    <p:sldId id="270" r:id="rId8"/>
    <p:sldId id="272" r:id="rId9"/>
    <p:sldId id="271" r:id="rId10"/>
    <p:sldId id="274" r:id="rId11"/>
    <p:sldId id="275" r:id="rId12"/>
    <p:sldId id="276" r:id="rId13"/>
    <p:sldId id="278" r:id="rId14"/>
    <p:sldId id="277" r:id="rId15"/>
    <p:sldId id="279" r:id="rId16"/>
  </p:sldIdLst>
  <p:sldSz cx="9144000" cy="6858000" type="screen4x3"/>
  <p:notesSz cx="6845300" cy="9196388"/>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339933"/>
    <a:srgbClr val="660066"/>
    <a:srgbClr val="FFFFFF"/>
    <a:srgbClr val="006666"/>
    <a:srgbClr val="009999"/>
    <a:srgbClr val="00CC99"/>
    <a:srgbClr val="330099"/>
    <a:srgbClr val="5C2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00" autoAdjust="0"/>
  </p:normalViewPr>
  <p:slideViewPr>
    <p:cSldViewPr>
      <p:cViewPr varScale="1">
        <p:scale>
          <a:sx n="79" d="100"/>
          <a:sy n="79" d="100"/>
        </p:scale>
        <p:origin x="8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670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de-DE"/>
          </a:p>
        </p:txBody>
      </p:sp>
      <p:sp>
        <p:nvSpPr>
          <p:cNvPr id="21507" name="Rectangle 3"/>
          <p:cNvSpPr>
            <a:spLocks noGrp="1" noChangeArrowheads="1"/>
          </p:cNvSpPr>
          <p:nvPr>
            <p:ph type="dt" sz="quarter" idx="1"/>
          </p:nvPr>
        </p:nvSpPr>
        <p:spPr bwMode="auto">
          <a:xfrm>
            <a:off x="3876675" y="0"/>
            <a:ext cx="29670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de-DE"/>
          </a:p>
        </p:txBody>
      </p:sp>
      <p:sp>
        <p:nvSpPr>
          <p:cNvPr id="21508" name="Rectangle 4"/>
          <p:cNvSpPr>
            <a:spLocks noGrp="1" noChangeArrowheads="1"/>
          </p:cNvSpPr>
          <p:nvPr>
            <p:ph type="ftr" sz="quarter" idx="2"/>
          </p:nvPr>
        </p:nvSpPr>
        <p:spPr bwMode="auto">
          <a:xfrm>
            <a:off x="0" y="8734425"/>
            <a:ext cx="29670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de-DE"/>
          </a:p>
        </p:txBody>
      </p:sp>
      <p:sp>
        <p:nvSpPr>
          <p:cNvPr id="21509" name="Rectangle 5"/>
          <p:cNvSpPr>
            <a:spLocks noGrp="1" noChangeArrowheads="1"/>
          </p:cNvSpPr>
          <p:nvPr>
            <p:ph type="sldNum" sz="quarter" idx="3"/>
          </p:nvPr>
        </p:nvSpPr>
        <p:spPr bwMode="auto">
          <a:xfrm>
            <a:off x="3876675" y="8734425"/>
            <a:ext cx="29670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5EE7F9E5-8827-4535-8745-19E287B23CA9}" type="slidenum">
              <a:rPr lang="de-DE"/>
              <a:pPr/>
              <a:t>‹Nr.›</a:t>
            </a:fld>
            <a:endParaRPr lang="de-DE"/>
          </a:p>
        </p:txBody>
      </p:sp>
    </p:spTree>
    <p:extLst>
      <p:ext uri="{BB962C8B-B14F-4D97-AF65-F5344CB8AC3E}">
        <p14:creationId xmlns:p14="http://schemas.microsoft.com/office/powerpoint/2010/main" val="3537539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9050" tIns="0" rIns="19050" bIns="0" numCol="1" anchor="t" anchorCtr="0" compatLnSpc="1">
            <a:prstTxWarp prst="textNoShape">
              <a:avLst/>
            </a:prstTxWarp>
          </a:bodyPr>
          <a:lstStyle>
            <a:lvl1pPr defTabSz="909638">
              <a:defRPr sz="1000" b="0" i="1"/>
            </a:lvl1pPr>
          </a:lstStyle>
          <a:p>
            <a:r>
              <a:rPr lang="de-DE"/>
              <a:t>*</a:t>
            </a:r>
            <a:endParaRPr lang="de-DE" sz="1200" i="0"/>
          </a:p>
        </p:txBody>
      </p:sp>
      <p:sp>
        <p:nvSpPr>
          <p:cNvPr id="2051" name="Rectangle 3"/>
          <p:cNvSpPr>
            <a:spLocks noGrp="1" noChangeArrowheads="1"/>
          </p:cNvSpPr>
          <p:nvPr>
            <p:ph type="dt" idx="1"/>
          </p:nvPr>
        </p:nvSpPr>
        <p:spPr bwMode="auto">
          <a:xfrm>
            <a:off x="3884613" y="0"/>
            <a:ext cx="2973387" cy="455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9050" tIns="0" rIns="19050" bIns="0" numCol="1" anchor="t" anchorCtr="0" compatLnSpc="1">
            <a:prstTxWarp prst="textNoShape">
              <a:avLst/>
            </a:prstTxWarp>
          </a:bodyPr>
          <a:lstStyle>
            <a:lvl1pPr algn="r" defTabSz="909638">
              <a:defRPr sz="1000" b="0" i="1"/>
            </a:lvl1pPr>
          </a:lstStyle>
          <a:p>
            <a:r>
              <a:rPr lang="de-DE"/>
              <a:t>16.07.1996</a:t>
            </a:r>
            <a:endParaRPr lang="de-DE" sz="1200" i="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1813"/>
            <a:ext cx="5027613"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9050" tIns="0" rIns="19050" bIns="0" numCol="1" anchor="b" anchorCtr="0" compatLnSpc="1">
            <a:prstTxWarp prst="textNoShape">
              <a:avLst/>
            </a:prstTxWarp>
          </a:bodyPr>
          <a:lstStyle>
            <a:lvl1pPr defTabSz="909638">
              <a:defRPr sz="1000" b="0" i="1"/>
            </a:lvl1pPr>
          </a:lstStyle>
          <a:p>
            <a:r>
              <a:rPr lang="de-DE"/>
              <a:t>*</a:t>
            </a:r>
            <a:endParaRPr lang="de-DE" sz="1200" i="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9050" tIns="0" rIns="19050" bIns="0" numCol="1" anchor="b" anchorCtr="0" compatLnSpc="1">
            <a:prstTxWarp prst="textNoShape">
              <a:avLst/>
            </a:prstTxWarp>
          </a:bodyPr>
          <a:lstStyle>
            <a:lvl1pPr algn="r" defTabSz="909638">
              <a:defRPr sz="1000" b="0" i="1"/>
            </a:lvl1pPr>
          </a:lstStyle>
          <a:p>
            <a:r>
              <a:rPr lang="de-DE"/>
              <a:t>##</a:t>
            </a:r>
            <a:endParaRPr lang="de-DE" sz="1200" i="0"/>
          </a:p>
        </p:txBody>
      </p:sp>
    </p:spTree>
    <p:extLst>
      <p:ext uri="{BB962C8B-B14F-4D97-AF65-F5344CB8AC3E}">
        <p14:creationId xmlns:p14="http://schemas.microsoft.com/office/powerpoint/2010/main" val="1679149829"/>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87" name="Rectangle 15"/>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Grp="1" noChangeArrowheads="1"/>
          </p:cNvSpPr>
          <p:nvPr>
            <p:ph type="ctrTitle" sz="quarter"/>
          </p:nvPr>
        </p:nvSpPr>
        <p:spPr>
          <a:xfrm>
            <a:off x="2741613" y="1370013"/>
            <a:ext cx="5484812" cy="2133600"/>
          </a:xfrm>
        </p:spPr>
        <p:txBody>
          <a:bodyPr anchor="b"/>
          <a:lstStyle>
            <a:lvl1pPr>
              <a:defRPr sz="4600" b="1"/>
            </a:lvl1pPr>
          </a:lstStyle>
          <a:p>
            <a:pPr lvl="0"/>
            <a:r>
              <a:rPr lang="de-DE" noProof="0"/>
              <a:t>Mastertitelformat bearbeiten</a:t>
            </a:r>
          </a:p>
        </p:txBody>
      </p:sp>
      <p:sp>
        <p:nvSpPr>
          <p:cNvPr id="3083" name="Rectangle 11"/>
          <p:cNvSpPr>
            <a:spLocks noGrp="1" noChangeArrowheads="1"/>
          </p:cNvSpPr>
          <p:nvPr>
            <p:ph type="subTitle" sz="quarter" idx="1"/>
          </p:nvPr>
        </p:nvSpPr>
        <p:spPr>
          <a:xfrm>
            <a:off x="2741613" y="3581400"/>
            <a:ext cx="5486400" cy="1058863"/>
          </a:xfrm>
        </p:spPr>
        <p:txBody>
          <a:bodyPr/>
          <a:lstStyle>
            <a:lvl1pPr marL="0" indent="0">
              <a:buFontTx/>
              <a:buNone/>
              <a:defRPr sz="3200"/>
            </a:lvl1pPr>
          </a:lstStyle>
          <a:p>
            <a:pPr lvl="0"/>
            <a:r>
              <a:rPr lang="de-DE" noProof="0"/>
              <a:t>Master-Untertitelformat bearbeiten</a:t>
            </a:r>
          </a:p>
        </p:txBody>
      </p:sp>
      <p:sp>
        <p:nvSpPr>
          <p:cNvPr id="3084" name="Rectangle 12"/>
          <p:cNvSpPr>
            <a:spLocks noGrp="1" noChangeArrowheads="1"/>
          </p:cNvSpPr>
          <p:nvPr>
            <p:ph type="sldNum" sz="quarter" idx="4"/>
          </p:nvPr>
        </p:nvSpPr>
        <p:spPr/>
        <p:txBody>
          <a:bodyPr/>
          <a:lstStyle>
            <a:lvl1pPr>
              <a:defRPr/>
            </a:lvl1pPr>
          </a:lstStyle>
          <a:p>
            <a:fld id="{FFD18591-79ED-431F-8692-91E35D841EEF}" type="slidenum">
              <a:rPr lang="de-DE"/>
              <a:pPr/>
              <a:t>‹Nr.›</a:t>
            </a:fld>
            <a:endParaRPr lang="de-DE"/>
          </a:p>
        </p:txBody>
      </p:sp>
      <p:sp>
        <p:nvSpPr>
          <p:cNvPr id="3085" name="Rectangle 13"/>
          <p:cNvSpPr>
            <a:spLocks noGrp="1" noChangeArrowheads="1"/>
          </p:cNvSpPr>
          <p:nvPr>
            <p:ph type="ftr" sz="quarter" idx="3"/>
          </p:nvPr>
        </p:nvSpPr>
        <p:spPr/>
        <p:txBody>
          <a:bodyPr/>
          <a:lstStyle>
            <a:lvl1pPr>
              <a:defRPr/>
            </a:lvl1pPr>
          </a:lstStyle>
          <a:p>
            <a:endParaRPr lang="de-DE"/>
          </a:p>
        </p:txBody>
      </p:sp>
      <p:sp>
        <p:nvSpPr>
          <p:cNvPr id="3086" name="Rectangle 14"/>
          <p:cNvSpPr>
            <a:spLocks noGrp="1" noChangeArrowheads="1"/>
          </p:cNvSpPr>
          <p:nvPr>
            <p:ph type="dt" sz="quarter" idx="2"/>
          </p:nvPr>
        </p:nvSpPr>
        <p:spPr/>
        <p:txBody>
          <a:bodyPr/>
          <a:lstStyle>
            <a:lvl1pPr>
              <a:defRPr/>
            </a:lvl1pPr>
          </a:lstStyle>
          <a:p>
            <a:fld id="{2A43D1A9-7329-48AB-98D4-8E224EAC6504}" type="datetime1">
              <a:rPr lang="de-DE"/>
              <a:pPr/>
              <a:t>01.12.2021</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Slide Number Placeholder 3"/>
          <p:cNvSpPr>
            <a:spLocks noGrp="1"/>
          </p:cNvSpPr>
          <p:nvPr>
            <p:ph type="sldNum" sz="quarter" idx="10"/>
          </p:nvPr>
        </p:nvSpPr>
        <p:spPr/>
        <p:txBody>
          <a:bodyPr/>
          <a:lstStyle>
            <a:lvl1pPr>
              <a:defRPr/>
            </a:lvl1pPr>
          </a:lstStyle>
          <a:p>
            <a:fld id="{B140729C-8A89-4CC9-B239-7E47FB7811C7}" type="slidenum">
              <a:rPr lang="de-DE"/>
              <a:pPr/>
              <a:t>‹Nr.›</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Date Placeholder 5"/>
          <p:cNvSpPr>
            <a:spLocks noGrp="1"/>
          </p:cNvSpPr>
          <p:nvPr>
            <p:ph type="dt" sz="quarter" idx="12"/>
          </p:nvPr>
        </p:nvSpPr>
        <p:spPr/>
        <p:txBody>
          <a:bodyPr/>
          <a:lstStyle>
            <a:lvl1pPr>
              <a:defRPr/>
            </a:lvl1pPr>
          </a:lstStyle>
          <a:p>
            <a:fld id="{2821EA91-4739-4F85-A68E-61F665469EFA}" type="datetime1">
              <a:rPr lang="de-DE"/>
              <a:pPr/>
              <a:t>01.12.2021</a:t>
            </a:fld>
            <a:endParaRPr lang="de-DE"/>
          </a:p>
        </p:txBody>
      </p:sp>
    </p:spTree>
    <p:extLst>
      <p:ext uri="{BB962C8B-B14F-4D97-AF65-F5344CB8AC3E}">
        <p14:creationId xmlns:p14="http://schemas.microsoft.com/office/powerpoint/2010/main" val="379663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838200"/>
            <a:ext cx="1581150" cy="5105400"/>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905000" y="838200"/>
            <a:ext cx="4591050" cy="5105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Slide Number Placeholder 3"/>
          <p:cNvSpPr>
            <a:spLocks noGrp="1"/>
          </p:cNvSpPr>
          <p:nvPr>
            <p:ph type="sldNum" sz="quarter" idx="10"/>
          </p:nvPr>
        </p:nvSpPr>
        <p:spPr/>
        <p:txBody>
          <a:bodyPr/>
          <a:lstStyle>
            <a:lvl1pPr>
              <a:defRPr/>
            </a:lvl1pPr>
          </a:lstStyle>
          <a:p>
            <a:fld id="{D394CE98-BA3C-4C5C-A844-13CA9BDF2BD3}" type="slidenum">
              <a:rPr lang="de-DE"/>
              <a:pPr/>
              <a:t>‹Nr.›</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Date Placeholder 5"/>
          <p:cNvSpPr>
            <a:spLocks noGrp="1"/>
          </p:cNvSpPr>
          <p:nvPr>
            <p:ph type="dt" sz="quarter" idx="12"/>
          </p:nvPr>
        </p:nvSpPr>
        <p:spPr/>
        <p:txBody>
          <a:bodyPr/>
          <a:lstStyle>
            <a:lvl1pPr>
              <a:defRPr/>
            </a:lvl1pPr>
          </a:lstStyle>
          <a:p>
            <a:fld id="{1BF2BEED-6A3C-44EE-AEAC-DB26EFBA1465}" type="datetime1">
              <a:rPr lang="de-DE"/>
              <a:pPr/>
              <a:t>01.12.2021</a:t>
            </a:fld>
            <a:endParaRPr lang="de-DE"/>
          </a:p>
        </p:txBody>
      </p:sp>
    </p:spTree>
    <p:extLst>
      <p:ext uri="{BB962C8B-B14F-4D97-AF65-F5344CB8AC3E}">
        <p14:creationId xmlns:p14="http://schemas.microsoft.com/office/powerpoint/2010/main" val="334234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Slide Number Placeholder 3"/>
          <p:cNvSpPr>
            <a:spLocks noGrp="1"/>
          </p:cNvSpPr>
          <p:nvPr>
            <p:ph type="sldNum" sz="quarter" idx="10"/>
          </p:nvPr>
        </p:nvSpPr>
        <p:spPr/>
        <p:txBody>
          <a:bodyPr/>
          <a:lstStyle>
            <a:lvl1pPr>
              <a:defRPr/>
            </a:lvl1pPr>
          </a:lstStyle>
          <a:p>
            <a:fld id="{0416ECAA-4FD7-44B4-AE7C-DF323F2E1673}" type="slidenum">
              <a:rPr lang="de-DE"/>
              <a:pPr/>
              <a:t>‹Nr.›</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Date Placeholder 5"/>
          <p:cNvSpPr>
            <a:spLocks noGrp="1"/>
          </p:cNvSpPr>
          <p:nvPr>
            <p:ph type="dt" sz="quarter" idx="12"/>
          </p:nvPr>
        </p:nvSpPr>
        <p:spPr/>
        <p:txBody>
          <a:bodyPr/>
          <a:lstStyle>
            <a:lvl1pPr>
              <a:defRPr/>
            </a:lvl1pPr>
          </a:lstStyle>
          <a:p>
            <a:fld id="{80C04E3A-6EC5-4A78-9B34-AE8DAA909F84}" type="datetime1">
              <a:rPr lang="de-DE"/>
              <a:pPr/>
              <a:t>01.12.2021</a:t>
            </a:fld>
            <a:endParaRPr lang="de-DE"/>
          </a:p>
        </p:txBody>
      </p:sp>
    </p:spTree>
    <p:extLst>
      <p:ext uri="{BB962C8B-B14F-4D97-AF65-F5344CB8AC3E}">
        <p14:creationId xmlns:p14="http://schemas.microsoft.com/office/powerpoint/2010/main" val="41429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Slide Number Placeholder 3"/>
          <p:cNvSpPr>
            <a:spLocks noGrp="1"/>
          </p:cNvSpPr>
          <p:nvPr>
            <p:ph type="sldNum" sz="quarter" idx="10"/>
          </p:nvPr>
        </p:nvSpPr>
        <p:spPr/>
        <p:txBody>
          <a:bodyPr/>
          <a:lstStyle>
            <a:lvl1pPr>
              <a:defRPr/>
            </a:lvl1pPr>
          </a:lstStyle>
          <a:p>
            <a:fld id="{685FCF0F-4280-4853-AF89-90A76980D5E4}" type="slidenum">
              <a:rPr lang="de-DE"/>
              <a:pPr/>
              <a:t>‹Nr.›</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Date Placeholder 5"/>
          <p:cNvSpPr>
            <a:spLocks noGrp="1"/>
          </p:cNvSpPr>
          <p:nvPr>
            <p:ph type="dt" sz="quarter" idx="12"/>
          </p:nvPr>
        </p:nvSpPr>
        <p:spPr/>
        <p:txBody>
          <a:bodyPr/>
          <a:lstStyle>
            <a:lvl1pPr>
              <a:defRPr/>
            </a:lvl1pPr>
          </a:lstStyle>
          <a:p>
            <a:fld id="{F7BF1FA9-FE8C-47F1-BED9-9CB3AE2914C1}" type="datetime1">
              <a:rPr lang="de-DE"/>
              <a:pPr/>
              <a:t>01.12.2021</a:t>
            </a:fld>
            <a:endParaRPr lang="de-DE"/>
          </a:p>
        </p:txBody>
      </p:sp>
    </p:spTree>
    <p:extLst>
      <p:ext uri="{BB962C8B-B14F-4D97-AF65-F5344CB8AC3E}">
        <p14:creationId xmlns:p14="http://schemas.microsoft.com/office/powerpoint/2010/main" val="52374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2741613" y="1752600"/>
            <a:ext cx="26654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559425" y="1752600"/>
            <a:ext cx="2667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Slide Number Placeholder 4"/>
          <p:cNvSpPr>
            <a:spLocks noGrp="1"/>
          </p:cNvSpPr>
          <p:nvPr>
            <p:ph type="sldNum" sz="quarter" idx="10"/>
          </p:nvPr>
        </p:nvSpPr>
        <p:spPr/>
        <p:txBody>
          <a:bodyPr/>
          <a:lstStyle>
            <a:lvl1pPr>
              <a:defRPr/>
            </a:lvl1pPr>
          </a:lstStyle>
          <a:p>
            <a:fld id="{634BDD5F-CE51-4B9E-9A75-2A380F0D5054}" type="slidenum">
              <a:rPr lang="de-DE"/>
              <a:pPr/>
              <a:t>‹Nr.›</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Date Placeholder 6"/>
          <p:cNvSpPr>
            <a:spLocks noGrp="1"/>
          </p:cNvSpPr>
          <p:nvPr>
            <p:ph type="dt" sz="quarter" idx="12"/>
          </p:nvPr>
        </p:nvSpPr>
        <p:spPr/>
        <p:txBody>
          <a:bodyPr/>
          <a:lstStyle>
            <a:lvl1pPr>
              <a:defRPr/>
            </a:lvl1pPr>
          </a:lstStyle>
          <a:p>
            <a:fld id="{F67C41C6-160F-4E9B-8D18-28BC1772BC3E}" type="datetime1">
              <a:rPr lang="de-DE"/>
              <a:pPr/>
              <a:t>01.12.2021</a:t>
            </a:fld>
            <a:endParaRPr lang="de-DE"/>
          </a:p>
        </p:txBody>
      </p:sp>
    </p:spTree>
    <p:extLst>
      <p:ext uri="{BB962C8B-B14F-4D97-AF65-F5344CB8AC3E}">
        <p14:creationId xmlns:p14="http://schemas.microsoft.com/office/powerpoint/2010/main" val="113167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Slide Number Placeholder 6"/>
          <p:cNvSpPr>
            <a:spLocks noGrp="1"/>
          </p:cNvSpPr>
          <p:nvPr>
            <p:ph type="sldNum" sz="quarter" idx="10"/>
          </p:nvPr>
        </p:nvSpPr>
        <p:spPr/>
        <p:txBody>
          <a:bodyPr/>
          <a:lstStyle>
            <a:lvl1pPr>
              <a:defRPr/>
            </a:lvl1pPr>
          </a:lstStyle>
          <a:p>
            <a:fld id="{A5735234-DCE5-4761-B648-1D834631B52D}" type="slidenum">
              <a:rPr lang="de-DE"/>
              <a:pPr/>
              <a:t>‹Nr.›</a:t>
            </a:fld>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Date Placeholder 8"/>
          <p:cNvSpPr>
            <a:spLocks noGrp="1"/>
          </p:cNvSpPr>
          <p:nvPr>
            <p:ph type="dt" sz="quarter" idx="12"/>
          </p:nvPr>
        </p:nvSpPr>
        <p:spPr/>
        <p:txBody>
          <a:bodyPr/>
          <a:lstStyle>
            <a:lvl1pPr>
              <a:defRPr/>
            </a:lvl1pPr>
          </a:lstStyle>
          <a:p>
            <a:fld id="{C5DEEB71-2DF7-4A9B-A285-C7D2250A8F8D}" type="datetime1">
              <a:rPr lang="de-DE"/>
              <a:pPr/>
              <a:t>01.12.2021</a:t>
            </a:fld>
            <a:endParaRPr lang="de-DE"/>
          </a:p>
        </p:txBody>
      </p:sp>
    </p:spTree>
    <p:extLst>
      <p:ext uri="{BB962C8B-B14F-4D97-AF65-F5344CB8AC3E}">
        <p14:creationId xmlns:p14="http://schemas.microsoft.com/office/powerpoint/2010/main" val="123534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Slide Number Placeholder 2"/>
          <p:cNvSpPr>
            <a:spLocks noGrp="1"/>
          </p:cNvSpPr>
          <p:nvPr>
            <p:ph type="sldNum" sz="quarter" idx="10"/>
          </p:nvPr>
        </p:nvSpPr>
        <p:spPr/>
        <p:txBody>
          <a:bodyPr/>
          <a:lstStyle>
            <a:lvl1pPr>
              <a:defRPr/>
            </a:lvl1pPr>
          </a:lstStyle>
          <a:p>
            <a:fld id="{FC7E2E19-741F-4276-A02F-EB1F0A54D7E2}" type="slidenum">
              <a:rPr lang="de-DE"/>
              <a:pPr/>
              <a:t>‹Nr.›</a:t>
            </a:fld>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Date Placeholder 4"/>
          <p:cNvSpPr>
            <a:spLocks noGrp="1"/>
          </p:cNvSpPr>
          <p:nvPr>
            <p:ph type="dt" sz="quarter" idx="12"/>
          </p:nvPr>
        </p:nvSpPr>
        <p:spPr/>
        <p:txBody>
          <a:bodyPr/>
          <a:lstStyle>
            <a:lvl1pPr>
              <a:defRPr/>
            </a:lvl1pPr>
          </a:lstStyle>
          <a:p>
            <a:fld id="{8F708FD6-C468-4A90-A6AA-2DC87D7CD612}" type="datetime1">
              <a:rPr lang="de-DE"/>
              <a:pPr/>
              <a:t>01.12.2021</a:t>
            </a:fld>
            <a:endParaRPr lang="de-DE"/>
          </a:p>
        </p:txBody>
      </p:sp>
    </p:spTree>
    <p:extLst>
      <p:ext uri="{BB962C8B-B14F-4D97-AF65-F5344CB8AC3E}">
        <p14:creationId xmlns:p14="http://schemas.microsoft.com/office/powerpoint/2010/main" val="211643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B0953FE-DA66-4901-8158-288C0E47E458}" type="slidenum">
              <a:rPr lang="de-DE"/>
              <a:pPr/>
              <a:t>‹Nr.›</a:t>
            </a:fld>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Date Placeholder 3"/>
          <p:cNvSpPr>
            <a:spLocks noGrp="1"/>
          </p:cNvSpPr>
          <p:nvPr>
            <p:ph type="dt" sz="quarter" idx="12"/>
          </p:nvPr>
        </p:nvSpPr>
        <p:spPr/>
        <p:txBody>
          <a:bodyPr/>
          <a:lstStyle>
            <a:lvl1pPr>
              <a:defRPr/>
            </a:lvl1pPr>
          </a:lstStyle>
          <a:p>
            <a:fld id="{75766AD3-648B-4396-9313-6BB154B47366}" type="datetime1">
              <a:rPr lang="de-DE"/>
              <a:pPr/>
              <a:t>01.12.2021</a:t>
            </a:fld>
            <a:endParaRPr lang="de-DE"/>
          </a:p>
        </p:txBody>
      </p:sp>
    </p:spTree>
    <p:extLst>
      <p:ext uri="{BB962C8B-B14F-4D97-AF65-F5344CB8AC3E}">
        <p14:creationId xmlns:p14="http://schemas.microsoft.com/office/powerpoint/2010/main" val="19632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Slide Number Placeholder 4"/>
          <p:cNvSpPr>
            <a:spLocks noGrp="1"/>
          </p:cNvSpPr>
          <p:nvPr>
            <p:ph type="sldNum" sz="quarter" idx="10"/>
          </p:nvPr>
        </p:nvSpPr>
        <p:spPr/>
        <p:txBody>
          <a:bodyPr/>
          <a:lstStyle>
            <a:lvl1pPr>
              <a:defRPr/>
            </a:lvl1pPr>
          </a:lstStyle>
          <a:p>
            <a:fld id="{10D9E867-BE78-41D5-886F-F99BE1D95F59}" type="slidenum">
              <a:rPr lang="de-DE"/>
              <a:pPr/>
              <a:t>‹Nr.›</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Date Placeholder 6"/>
          <p:cNvSpPr>
            <a:spLocks noGrp="1"/>
          </p:cNvSpPr>
          <p:nvPr>
            <p:ph type="dt" sz="quarter" idx="12"/>
          </p:nvPr>
        </p:nvSpPr>
        <p:spPr/>
        <p:txBody>
          <a:bodyPr/>
          <a:lstStyle>
            <a:lvl1pPr>
              <a:defRPr/>
            </a:lvl1pPr>
          </a:lstStyle>
          <a:p>
            <a:fld id="{3A250B0F-3A9D-4BD9-A458-744B3D35E357}" type="datetime1">
              <a:rPr lang="de-DE"/>
              <a:pPr/>
              <a:t>01.12.2021</a:t>
            </a:fld>
            <a:endParaRPr lang="de-DE"/>
          </a:p>
        </p:txBody>
      </p:sp>
    </p:spTree>
    <p:extLst>
      <p:ext uri="{BB962C8B-B14F-4D97-AF65-F5344CB8AC3E}">
        <p14:creationId xmlns:p14="http://schemas.microsoft.com/office/powerpoint/2010/main" val="26405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Slide Number Placeholder 4"/>
          <p:cNvSpPr>
            <a:spLocks noGrp="1"/>
          </p:cNvSpPr>
          <p:nvPr>
            <p:ph type="sldNum" sz="quarter" idx="10"/>
          </p:nvPr>
        </p:nvSpPr>
        <p:spPr/>
        <p:txBody>
          <a:bodyPr/>
          <a:lstStyle>
            <a:lvl1pPr>
              <a:defRPr/>
            </a:lvl1pPr>
          </a:lstStyle>
          <a:p>
            <a:fld id="{5824952A-8A35-4A73-88F3-EF15C78A2D09}" type="slidenum">
              <a:rPr lang="de-DE"/>
              <a:pPr/>
              <a:t>‹Nr.›</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Date Placeholder 6"/>
          <p:cNvSpPr>
            <a:spLocks noGrp="1"/>
          </p:cNvSpPr>
          <p:nvPr>
            <p:ph type="dt" sz="quarter" idx="12"/>
          </p:nvPr>
        </p:nvSpPr>
        <p:spPr/>
        <p:txBody>
          <a:bodyPr/>
          <a:lstStyle>
            <a:lvl1pPr>
              <a:defRPr/>
            </a:lvl1pPr>
          </a:lstStyle>
          <a:p>
            <a:fld id="{9BA1F177-B9FB-4384-AD17-F4E1C56DD946}" type="datetime1">
              <a:rPr lang="de-DE"/>
              <a:pPr/>
              <a:t>01.12.2021</a:t>
            </a:fld>
            <a:endParaRPr lang="de-DE"/>
          </a:p>
        </p:txBody>
      </p:sp>
    </p:spTree>
    <p:extLst>
      <p:ext uri="{BB962C8B-B14F-4D97-AF65-F5344CB8AC3E}">
        <p14:creationId xmlns:p14="http://schemas.microsoft.com/office/powerpoint/2010/main" val="355213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Grp="1" noChangeArrowheads="1"/>
          </p:cNvSpPr>
          <p:nvPr>
            <p:ph type="title"/>
          </p:nvPr>
        </p:nvSpPr>
        <p:spPr bwMode="auto">
          <a:xfrm>
            <a:off x="1905000" y="838200"/>
            <a:ext cx="63246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de-DE"/>
              <a:t>Titelmasterformat durch Klicken bearbeiten</a:t>
            </a:r>
          </a:p>
        </p:txBody>
      </p:sp>
      <p:sp>
        <p:nvSpPr>
          <p:cNvPr id="1036" name="Rectangle 12"/>
          <p:cNvSpPr>
            <a:spLocks noGrp="1" noChangeArrowheads="1"/>
          </p:cNvSpPr>
          <p:nvPr>
            <p:ph type="body" idx="1"/>
          </p:nvPr>
        </p:nvSpPr>
        <p:spPr bwMode="auto">
          <a:xfrm>
            <a:off x="2741613" y="1752600"/>
            <a:ext cx="5484812"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41" name="Rectangle 17"/>
          <p:cNvSpPr>
            <a:spLocks noGrp="1" noChangeArrowheads="1"/>
          </p:cNvSpPr>
          <p:nvPr>
            <p:ph type="sldNum" sz="quarter" idx="4"/>
          </p:nvPr>
        </p:nvSpPr>
        <p:spPr bwMode="auto">
          <a:xfrm>
            <a:off x="8077200" y="6415088"/>
            <a:ext cx="739775" cy="423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defRPr sz="1000" b="0">
                <a:latin typeface="+mn-lt"/>
              </a:defRPr>
            </a:lvl1pPr>
          </a:lstStyle>
          <a:p>
            <a:fld id="{C087CFD2-CA6B-4C64-BFAF-00DA129681F0}" type="slidenum">
              <a:rPr lang="de-DE"/>
              <a:pPr/>
              <a:t>‹Nr.›</a:t>
            </a:fld>
            <a:endParaRPr lang="de-DE"/>
          </a:p>
        </p:txBody>
      </p:sp>
      <p:sp>
        <p:nvSpPr>
          <p:cNvPr id="1042" name="Rectangle 18"/>
          <p:cNvSpPr>
            <a:spLocks noGrp="1" noChangeArrowheads="1"/>
          </p:cNvSpPr>
          <p:nvPr>
            <p:ph type="ftr" sz="quarter" idx="3"/>
          </p:nvPr>
        </p:nvSpPr>
        <p:spPr bwMode="auto">
          <a:xfrm>
            <a:off x="3581400" y="6415088"/>
            <a:ext cx="4419600" cy="441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defRPr sz="1000" b="0">
                <a:latin typeface="+mn-lt"/>
              </a:defRPr>
            </a:lvl1pPr>
          </a:lstStyle>
          <a:p>
            <a:endParaRPr lang="de-DE"/>
          </a:p>
        </p:txBody>
      </p:sp>
      <p:sp>
        <p:nvSpPr>
          <p:cNvPr id="1043" name="Rectangle 19"/>
          <p:cNvSpPr>
            <a:spLocks noGrp="1" noChangeArrowheads="1"/>
          </p:cNvSpPr>
          <p:nvPr>
            <p:ph type="dt" sz="quarter" idx="2"/>
          </p:nvPr>
        </p:nvSpPr>
        <p:spPr bwMode="auto">
          <a:xfrm>
            <a:off x="1905000" y="6415088"/>
            <a:ext cx="1593850" cy="441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defRPr sz="1000" b="0">
                <a:latin typeface="+mn-lt"/>
              </a:defRPr>
            </a:lvl1pPr>
          </a:lstStyle>
          <a:p>
            <a:fld id="{F2EBDC00-6E90-4299-A13C-26C9D8390B3F}" type="datetime1">
              <a:rPr lang="de-DE"/>
              <a:pPr/>
              <a:t>01.12.2021</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1" fontAlgn="base" hangingPunct="1">
        <a:spcBef>
          <a:spcPct val="0"/>
        </a:spcBef>
        <a:spcAft>
          <a:spcPct val="0"/>
        </a:spcAft>
        <a:defRPr kumimoji="1" sz="2800">
          <a:solidFill>
            <a:srgbClr val="5C2305"/>
          </a:solidFill>
          <a:latin typeface="+mj-lt"/>
          <a:ea typeface="+mj-ea"/>
          <a:cs typeface="+mj-cs"/>
        </a:defRPr>
      </a:lvl1pPr>
      <a:lvl2pPr algn="l" rtl="0" eaLnBrk="1" fontAlgn="base" hangingPunct="1">
        <a:spcBef>
          <a:spcPct val="0"/>
        </a:spcBef>
        <a:spcAft>
          <a:spcPct val="0"/>
        </a:spcAft>
        <a:defRPr kumimoji="1" sz="2800">
          <a:solidFill>
            <a:srgbClr val="5C2305"/>
          </a:solidFill>
          <a:latin typeface="Verdana" pitchFamily="34" charset="0"/>
        </a:defRPr>
      </a:lvl2pPr>
      <a:lvl3pPr algn="l" rtl="0" eaLnBrk="1" fontAlgn="base" hangingPunct="1">
        <a:spcBef>
          <a:spcPct val="0"/>
        </a:spcBef>
        <a:spcAft>
          <a:spcPct val="0"/>
        </a:spcAft>
        <a:defRPr kumimoji="1" sz="2800">
          <a:solidFill>
            <a:srgbClr val="5C2305"/>
          </a:solidFill>
          <a:latin typeface="Verdana" pitchFamily="34" charset="0"/>
        </a:defRPr>
      </a:lvl3pPr>
      <a:lvl4pPr algn="l" rtl="0" eaLnBrk="1" fontAlgn="base" hangingPunct="1">
        <a:spcBef>
          <a:spcPct val="0"/>
        </a:spcBef>
        <a:spcAft>
          <a:spcPct val="0"/>
        </a:spcAft>
        <a:defRPr kumimoji="1" sz="2800">
          <a:solidFill>
            <a:srgbClr val="5C2305"/>
          </a:solidFill>
          <a:latin typeface="Verdana" pitchFamily="34" charset="0"/>
        </a:defRPr>
      </a:lvl4pPr>
      <a:lvl5pPr algn="l" rtl="0" eaLnBrk="1" fontAlgn="base" hangingPunct="1">
        <a:spcBef>
          <a:spcPct val="0"/>
        </a:spcBef>
        <a:spcAft>
          <a:spcPct val="0"/>
        </a:spcAft>
        <a:defRPr kumimoji="1" sz="2800">
          <a:solidFill>
            <a:srgbClr val="5C2305"/>
          </a:solidFill>
          <a:latin typeface="Verdana" pitchFamily="34" charset="0"/>
        </a:defRPr>
      </a:lvl5pPr>
      <a:lvl6pPr marL="457200" algn="l" rtl="0" eaLnBrk="1" fontAlgn="base" hangingPunct="1">
        <a:spcBef>
          <a:spcPct val="0"/>
        </a:spcBef>
        <a:spcAft>
          <a:spcPct val="0"/>
        </a:spcAft>
        <a:defRPr kumimoji="1" sz="2800">
          <a:solidFill>
            <a:srgbClr val="5C2305"/>
          </a:solidFill>
          <a:latin typeface="Verdana" pitchFamily="34" charset="0"/>
        </a:defRPr>
      </a:lvl6pPr>
      <a:lvl7pPr marL="914400" algn="l" rtl="0" eaLnBrk="1" fontAlgn="base" hangingPunct="1">
        <a:spcBef>
          <a:spcPct val="0"/>
        </a:spcBef>
        <a:spcAft>
          <a:spcPct val="0"/>
        </a:spcAft>
        <a:defRPr kumimoji="1" sz="2800">
          <a:solidFill>
            <a:srgbClr val="5C2305"/>
          </a:solidFill>
          <a:latin typeface="Verdana" pitchFamily="34" charset="0"/>
        </a:defRPr>
      </a:lvl7pPr>
      <a:lvl8pPr marL="1371600" algn="l" rtl="0" eaLnBrk="1" fontAlgn="base" hangingPunct="1">
        <a:spcBef>
          <a:spcPct val="0"/>
        </a:spcBef>
        <a:spcAft>
          <a:spcPct val="0"/>
        </a:spcAft>
        <a:defRPr kumimoji="1" sz="2800">
          <a:solidFill>
            <a:srgbClr val="5C2305"/>
          </a:solidFill>
          <a:latin typeface="Verdana" pitchFamily="34" charset="0"/>
        </a:defRPr>
      </a:lvl8pPr>
      <a:lvl9pPr marL="1828800" algn="l" rtl="0" eaLnBrk="1" fontAlgn="base" hangingPunct="1">
        <a:spcBef>
          <a:spcPct val="0"/>
        </a:spcBef>
        <a:spcAft>
          <a:spcPct val="0"/>
        </a:spcAft>
        <a:defRPr kumimoji="1" sz="2800">
          <a:solidFill>
            <a:srgbClr val="5C2305"/>
          </a:solidFill>
          <a:latin typeface="Verdana" pitchFamily="34" charset="0"/>
        </a:defRPr>
      </a:lvl9pPr>
    </p:titleStyle>
    <p:bodyStyle>
      <a:lvl1pPr marL="342900" indent="-342900" algn="l" rtl="0" eaLnBrk="1" fontAlgn="base" hangingPunct="1">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1" fontAlgn="base" hangingPunct="1">
        <a:spcBef>
          <a:spcPct val="20000"/>
        </a:spcBef>
        <a:spcAft>
          <a:spcPct val="0"/>
        </a:spcAft>
        <a:buClr>
          <a:srgbClr val="5C2305"/>
        </a:buClr>
        <a:buChar char="•"/>
        <a:defRPr kumimoji="1" sz="2000">
          <a:solidFill>
            <a:srgbClr val="5C2305"/>
          </a:solidFill>
          <a:latin typeface="+mn-lt"/>
        </a:defRPr>
      </a:lvl2pPr>
      <a:lvl3pPr marL="1085850" indent="-228600" algn="l" rtl="0" eaLnBrk="1" fontAlgn="base" hangingPunct="1">
        <a:spcBef>
          <a:spcPct val="20000"/>
        </a:spcBef>
        <a:spcAft>
          <a:spcPct val="0"/>
        </a:spcAft>
        <a:buClr>
          <a:srgbClr val="5C2305"/>
        </a:buClr>
        <a:buChar char="•"/>
        <a:defRPr kumimoji="1">
          <a:solidFill>
            <a:srgbClr val="5C2305"/>
          </a:solidFill>
          <a:latin typeface="+mn-lt"/>
        </a:defRPr>
      </a:lvl3pPr>
      <a:lvl4pPr marL="1428750" indent="-228600" algn="l" rtl="0" eaLnBrk="1" fontAlgn="base" hangingPunct="1">
        <a:spcBef>
          <a:spcPct val="20000"/>
        </a:spcBef>
        <a:spcAft>
          <a:spcPct val="0"/>
        </a:spcAft>
        <a:buClr>
          <a:srgbClr val="5C2305"/>
        </a:buClr>
        <a:buChar char="•"/>
        <a:defRPr kumimoji="1" sz="1600">
          <a:solidFill>
            <a:srgbClr val="5C2305"/>
          </a:solidFill>
          <a:latin typeface="+mn-lt"/>
        </a:defRPr>
      </a:lvl4pPr>
      <a:lvl5pPr marL="1771650" indent="-228600" algn="l" rtl="0" eaLnBrk="1" fontAlgn="base" hangingPunct="1">
        <a:spcBef>
          <a:spcPct val="20000"/>
        </a:spcBef>
        <a:spcAft>
          <a:spcPct val="0"/>
        </a:spcAft>
        <a:buClr>
          <a:srgbClr val="5C2305"/>
        </a:buClr>
        <a:buChar char="•"/>
        <a:defRPr kumimoji="1" sz="1400">
          <a:solidFill>
            <a:srgbClr val="5C2305"/>
          </a:solidFill>
          <a:latin typeface="+mn-lt"/>
        </a:defRPr>
      </a:lvl5pPr>
      <a:lvl6pPr marL="2228850" indent="-228600" algn="l" rtl="0" eaLnBrk="1" fontAlgn="base" hangingPunct="1">
        <a:spcBef>
          <a:spcPct val="20000"/>
        </a:spcBef>
        <a:spcAft>
          <a:spcPct val="0"/>
        </a:spcAft>
        <a:buClr>
          <a:srgbClr val="5C2305"/>
        </a:buClr>
        <a:buChar char="•"/>
        <a:defRPr kumimoji="1" sz="1400">
          <a:solidFill>
            <a:srgbClr val="5C2305"/>
          </a:solidFill>
          <a:latin typeface="+mn-lt"/>
        </a:defRPr>
      </a:lvl6pPr>
      <a:lvl7pPr marL="2686050" indent="-228600" algn="l" rtl="0" eaLnBrk="1" fontAlgn="base" hangingPunct="1">
        <a:spcBef>
          <a:spcPct val="20000"/>
        </a:spcBef>
        <a:spcAft>
          <a:spcPct val="0"/>
        </a:spcAft>
        <a:buClr>
          <a:srgbClr val="5C2305"/>
        </a:buClr>
        <a:buChar char="•"/>
        <a:defRPr kumimoji="1" sz="1400">
          <a:solidFill>
            <a:srgbClr val="5C2305"/>
          </a:solidFill>
          <a:latin typeface="+mn-lt"/>
        </a:defRPr>
      </a:lvl7pPr>
      <a:lvl8pPr marL="3143250" indent="-228600" algn="l" rtl="0" eaLnBrk="1" fontAlgn="base" hangingPunct="1">
        <a:spcBef>
          <a:spcPct val="20000"/>
        </a:spcBef>
        <a:spcAft>
          <a:spcPct val="0"/>
        </a:spcAft>
        <a:buClr>
          <a:srgbClr val="5C2305"/>
        </a:buClr>
        <a:buChar char="•"/>
        <a:defRPr kumimoji="1" sz="1400">
          <a:solidFill>
            <a:srgbClr val="5C2305"/>
          </a:solidFill>
          <a:latin typeface="+mn-lt"/>
        </a:defRPr>
      </a:lvl8pPr>
      <a:lvl9pPr marL="3600450" indent="-228600" algn="l" rtl="0" eaLnBrk="1" fontAlgn="base" hangingPunct="1">
        <a:spcBef>
          <a:spcPct val="20000"/>
        </a:spcBef>
        <a:spcAft>
          <a:spcPct val="0"/>
        </a:spcAft>
        <a:buClr>
          <a:srgbClr val="5C2305"/>
        </a:buClr>
        <a:buChar char="•"/>
        <a:defRPr kumimoji="1" sz="1400">
          <a:solidFill>
            <a:srgbClr val="5C230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a:xfrm>
            <a:off x="2741613" y="1052736"/>
            <a:ext cx="5484812" cy="1338907"/>
          </a:xfrm>
          <a:noFill/>
        </p:spPr>
        <p:txBody>
          <a:bodyPr/>
          <a:lstStyle/>
          <a:p>
            <a:pPr algn="ctr"/>
            <a:r>
              <a:rPr lang="de-DE" sz="2800" i="1" dirty="0">
                <a:solidFill>
                  <a:srgbClr val="CC6600"/>
                </a:solidFill>
              </a:rPr>
              <a:t>In geselliger Runde hat das Essen besonders gut geschmeckt!</a:t>
            </a:r>
          </a:p>
        </p:txBody>
      </p:sp>
      <p:sp>
        <p:nvSpPr>
          <p:cNvPr id="19461" name="Rectangle 5"/>
          <p:cNvSpPr>
            <a:spLocks noGrp="1" noChangeArrowheads="1"/>
          </p:cNvSpPr>
          <p:nvPr>
            <p:ph type="subTitle" idx="1"/>
          </p:nvPr>
        </p:nvSpPr>
        <p:spPr>
          <a:xfrm>
            <a:off x="2741613" y="2708920"/>
            <a:ext cx="5484812" cy="3158480"/>
          </a:xfrm>
          <a:noFill/>
        </p:spPr>
        <p:txBody>
          <a:bodyPr/>
          <a:lstStyle/>
          <a:p>
            <a:r>
              <a:rPr lang="de-DE" sz="1800" i="1" dirty="0">
                <a:solidFill>
                  <a:srgbClr val="CC6600"/>
                </a:solidFill>
              </a:rPr>
              <a:t>Früher wurde viel selbst gekocht. Zum Essen ging man nicht in ein Gasthaus. Bei Hochzeiten, Taufen und Geburtstagen wurde alles mit Hilfe von Verwandten zu Hause gekocht und oft auch da gefeiert. Es wurden sogar Zimmer ausgeräumt, um so viele Gäste wie möglich zu bewirten. Das war verstärkt vor dem 2. Weltkrieg und auch kurze Zeit danach. Seit den 50er Jahren gab es sehr große Hochzeiten im Kulturheim mit 300-500 Personen.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525D2A0-0360-4923-8E75-434A7BF90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078" y="1124744"/>
            <a:ext cx="7135769" cy="4392488"/>
          </a:xfrm>
          <a:prstGeom prst="rect">
            <a:avLst/>
          </a:prstGeom>
        </p:spPr>
      </p:pic>
    </p:spTree>
    <p:extLst>
      <p:ext uri="{BB962C8B-B14F-4D97-AF65-F5344CB8AC3E}">
        <p14:creationId xmlns:p14="http://schemas.microsoft.com/office/powerpoint/2010/main" val="167700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077578F-95D6-47C6-95AB-72B55FFA8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22" y="1196751"/>
            <a:ext cx="7374436" cy="4464497"/>
          </a:xfrm>
          <a:prstGeom prst="rect">
            <a:avLst/>
          </a:prstGeom>
        </p:spPr>
      </p:pic>
    </p:spTree>
    <p:extLst>
      <p:ext uri="{BB962C8B-B14F-4D97-AF65-F5344CB8AC3E}">
        <p14:creationId xmlns:p14="http://schemas.microsoft.com/office/powerpoint/2010/main" val="194972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80CC45-6A01-45D1-B6A8-643CE1DE0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937" y="1124744"/>
            <a:ext cx="7314126" cy="4320481"/>
          </a:xfrm>
          <a:prstGeom prst="rect">
            <a:avLst/>
          </a:prstGeom>
        </p:spPr>
      </p:pic>
    </p:spTree>
    <p:extLst>
      <p:ext uri="{BB962C8B-B14F-4D97-AF65-F5344CB8AC3E}">
        <p14:creationId xmlns:p14="http://schemas.microsoft.com/office/powerpoint/2010/main" val="10719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B3018A4-DDBB-4829-9B1A-DCE1BC509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997483"/>
            <a:ext cx="6489309" cy="4863034"/>
          </a:xfrm>
          <a:prstGeom prst="rect">
            <a:avLst/>
          </a:prstGeom>
        </p:spPr>
      </p:pic>
    </p:spTree>
  </p:cSld>
  <p:clrMapOvr>
    <a:masterClrMapping/>
  </p:clrMapOvr>
  <p:transition spd="med">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344A79D-ACC9-4888-BAE2-F97DC663F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36712"/>
            <a:ext cx="6123385" cy="4985209"/>
          </a:xfrm>
          <a:prstGeom prst="rect">
            <a:avLst/>
          </a:prstGeom>
        </p:spPr>
      </p:pic>
    </p:spTree>
    <p:extLst>
      <p:ext uri="{BB962C8B-B14F-4D97-AF65-F5344CB8AC3E}">
        <p14:creationId xmlns:p14="http://schemas.microsoft.com/office/powerpoint/2010/main" val="96581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91B9608-0548-4D0D-BBA8-F1E2B5F31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052736"/>
            <a:ext cx="6444783" cy="4384151"/>
          </a:xfrm>
          <a:prstGeom prst="rect">
            <a:avLst/>
          </a:prstGeom>
        </p:spPr>
      </p:pic>
    </p:spTree>
    <p:extLst>
      <p:ext uri="{BB962C8B-B14F-4D97-AF65-F5344CB8AC3E}">
        <p14:creationId xmlns:p14="http://schemas.microsoft.com/office/powerpoint/2010/main" val="200086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75F7884-3B5E-42BD-9A48-955149D35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90210"/>
            <a:ext cx="6384242" cy="5077579"/>
          </a:xfrm>
          <a:prstGeom prst="rect">
            <a:avLst/>
          </a:prstGeom>
        </p:spPr>
      </p:pic>
    </p:spTree>
    <p:extLst>
      <p:ext uri="{BB962C8B-B14F-4D97-AF65-F5344CB8AC3E}">
        <p14:creationId xmlns:p14="http://schemas.microsoft.com/office/powerpoint/2010/main" val="34002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96D225-2407-4168-BECF-28552F97C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648" y="947731"/>
            <a:ext cx="6678704" cy="4962537"/>
          </a:xfrm>
          <a:prstGeom prst="rect">
            <a:avLst/>
          </a:prstGeom>
        </p:spPr>
      </p:pic>
    </p:spTree>
    <p:extLst>
      <p:ext uri="{BB962C8B-B14F-4D97-AF65-F5344CB8AC3E}">
        <p14:creationId xmlns:p14="http://schemas.microsoft.com/office/powerpoint/2010/main" val="329454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6B4DD3-86DF-4F57-833A-07B160655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196752"/>
            <a:ext cx="6208465" cy="4176464"/>
          </a:xfrm>
          <a:prstGeom prst="rect">
            <a:avLst/>
          </a:prstGeom>
        </p:spPr>
      </p:pic>
    </p:spTree>
    <p:extLst>
      <p:ext uri="{BB962C8B-B14F-4D97-AF65-F5344CB8AC3E}">
        <p14:creationId xmlns:p14="http://schemas.microsoft.com/office/powerpoint/2010/main" val="258795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7528E2-A6AF-419D-972B-784504B0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15" y="1268760"/>
            <a:ext cx="7288438" cy="4176464"/>
          </a:xfrm>
          <a:prstGeom prst="rect">
            <a:avLst/>
          </a:prstGeom>
        </p:spPr>
      </p:pic>
    </p:spTree>
    <p:extLst>
      <p:ext uri="{BB962C8B-B14F-4D97-AF65-F5344CB8AC3E}">
        <p14:creationId xmlns:p14="http://schemas.microsoft.com/office/powerpoint/2010/main" val="260903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1D7BBFF-15BF-4687-A094-07CD855B8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942" y="1268760"/>
            <a:ext cx="7199474" cy="4501398"/>
          </a:xfrm>
          <a:prstGeom prst="rect">
            <a:avLst/>
          </a:prstGeom>
        </p:spPr>
      </p:pic>
    </p:spTree>
    <p:extLst>
      <p:ext uri="{BB962C8B-B14F-4D97-AF65-F5344CB8AC3E}">
        <p14:creationId xmlns:p14="http://schemas.microsoft.com/office/powerpoint/2010/main" val="3778225713"/>
      </p:ext>
    </p:extLst>
  </p:cSld>
  <p:clrMapOvr>
    <a:masterClrMapping/>
  </p:clrMapOvr>
</p:sld>
</file>

<file path=ppt/theme/theme1.xml><?xml version="1.0" encoding="utf-8"?>
<a:theme xmlns:a="http://schemas.openxmlformats.org/drawingml/2006/main" name="ms_edb2schl_tp01018387">
  <a:themeElements>
    <a:clrScheme name="ms_edb2schl_tp01018387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ms_edb2schl_tp0101838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edb2schl_tp01018387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ms_edb2schl_tp01018387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s_edb2schl_tp01018387 3">
        <a:dk1>
          <a:srgbClr val="5F5F5F"/>
        </a:dk1>
        <a:lt1>
          <a:srgbClr val="FFFFFF"/>
        </a:lt1>
        <a:dk2>
          <a:srgbClr val="5F5F5F"/>
        </a:dk2>
        <a:lt2>
          <a:srgbClr val="00000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f105ad54-119a-4495-aa55-0e28b6b4ad2f">false</MarketSpecific>
    <ApprovalStatus xmlns="f105ad54-119a-4495-aa55-0e28b6b4ad2f">InProgress</ApprovalStatus>
    <LocComments xmlns="f105ad54-119a-4495-aa55-0e28b6b4ad2f" xsi:nil="true"/>
    <DirectSourceMarket xmlns="f105ad54-119a-4495-aa55-0e28b6b4ad2f">english</DirectSourceMarket>
    <ThumbnailAssetId xmlns="f105ad54-119a-4495-aa55-0e28b6b4ad2f" xsi:nil="true"/>
    <PrimaryImageGen xmlns="f105ad54-119a-4495-aa55-0e28b6b4ad2f">true</PrimaryImageGen>
    <LegacyData xmlns="f105ad54-119a-4495-aa55-0e28b6b4ad2f" xsi:nil="true"/>
    <TPFriendlyName xmlns="f105ad54-119a-4495-aa55-0e28b6b4ad2f" xsi:nil="true"/>
    <NumericId xmlns="f105ad54-119a-4495-aa55-0e28b6b4ad2f" xsi:nil="true"/>
    <LocRecommendedHandoff xmlns="f105ad54-119a-4495-aa55-0e28b6b4ad2f" xsi:nil="true"/>
    <BlockPublish xmlns="f105ad54-119a-4495-aa55-0e28b6b4ad2f">false</BlockPublish>
    <BusinessGroup xmlns="f105ad54-119a-4495-aa55-0e28b6b4ad2f" xsi:nil="true"/>
    <OpenTemplate xmlns="f105ad54-119a-4495-aa55-0e28b6b4ad2f">true</OpenTemplate>
    <SourceTitle xmlns="f105ad54-119a-4495-aa55-0e28b6b4ad2f">Welcome back to school presentation</SourceTitle>
    <APEditor xmlns="f105ad54-119a-4495-aa55-0e28b6b4ad2f">
      <UserInfo>
        <DisplayName/>
        <AccountId xsi:nil="true"/>
        <AccountType/>
      </UserInfo>
    </APEditor>
    <UALocComments xmlns="f105ad54-119a-4495-aa55-0e28b6b4ad2f">2007 Template UpLeveling Do Not HandOff</UALocComments>
    <IntlLangReviewDate xmlns="f105ad54-119a-4495-aa55-0e28b6b4ad2f" xsi:nil="true"/>
    <PublishStatusLookup xmlns="f105ad54-119a-4495-aa55-0e28b6b4ad2f">
      <Value>557202</Value>
      <Value>557210</Value>
    </PublishStatusLookup>
    <ParentAssetId xmlns="f105ad54-119a-4495-aa55-0e28b6b4ad2f" xsi:nil="true"/>
    <FeatureTagsTaxHTField0 xmlns="f105ad54-119a-4495-aa55-0e28b6b4ad2f">
      <Terms xmlns="http://schemas.microsoft.com/office/infopath/2007/PartnerControls"/>
    </FeatureTagsTaxHTField0>
    <MachineTranslated xmlns="f105ad54-119a-4495-aa55-0e28b6b4ad2f">false</MachineTranslated>
    <Providers xmlns="f105ad54-119a-4495-aa55-0e28b6b4ad2f" xsi:nil="true"/>
    <OriginalSourceMarket xmlns="f105ad54-119a-4495-aa55-0e28b6b4ad2f">english</OriginalSourceMarket>
    <APDescription xmlns="f105ad54-119a-4495-aa55-0e28b6b4ad2f" xsi:nil="true"/>
    <ContentItem xmlns="f105ad54-119a-4495-aa55-0e28b6b4ad2f" xsi:nil="true"/>
    <ClipArtFilename xmlns="f105ad54-119a-4495-aa55-0e28b6b4ad2f" xsi:nil="true"/>
    <TPInstallLocation xmlns="f105ad54-119a-4495-aa55-0e28b6b4ad2f" xsi:nil="true"/>
    <TimesCloned xmlns="f105ad54-119a-4495-aa55-0e28b6b4ad2f" xsi:nil="true"/>
    <PublishTargets xmlns="f105ad54-119a-4495-aa55-0e28b6b4ad2f">OfficeOnline,OfficeOnlineVNext</PublishTargets>
    <AcquiredFrom xmlns="f105ad54-119a-4495-aa55-0e28b6b4ad2f">Internal MS</AcquiredFrom>
    <AssetStart xmlns="f105ad54-119a-4495-aa55-0e28b6b4ad2f">2012-02-06T16:31:00+00:00</AssetStart>
    <FriendlyTitle xmlns="f105ad54-119a-4495-aa55-0e28b6b4ad2f" xsi:nil="true"/>
    <Provider xmlns="f105ad54-119a-4495-aa55-0e28b6b4ad2f" xsi:nil="true"/>
    <LastHandOff xmlns="f105ad54-119a-4495-aa55-0e28b6b4ad2f" xsi:nil="true"/>
    <TPClientViewer xmlns="f105ad54-119a-4495-aa55-0e28b6b4ad2f" xsi:nil="true"/>
    <TemplateStatus xmlns="f105ad54-119a-4495-aa55-0e28b6b4ad2f">Complete</TemplateStatus>
    <ShowIn xmlns="f105ad54-119a-4495-aa55-0e28b6b4ad2f">Show everywhere</ShowIn>
    <CSXHash xmlns="f105ad54-119a-4495-aa55-0e28b6b4ad2f" xsi:nil="true"/>
    <Downloads xmlns="f105ad54-119a-4495-aa55-0e28b6b4ad2f">0</Downloads>
    <VoteCount xmlns="f105ad54-119a-4495-aa55-0e28b6b4ad2f" xsi:nil="true"/>
    <OOCacheId xmlns="f105ad54-119a-4495-aa55-0e28b6b4ad2f" xsi:nil="true"/>
    <IsDeleted xmlns="f105ad54-119a-4495-aa55-0e28b6b4ad2f">false</IsDeleted>
    <InternalTagsTaxHTField0 xmlns="f105ad54-119a-4495-aa55-0e28b6b4ad2f">
      <Terms xmlns="http://schemas.microsoft.com/office/infopath/2007/PartnerControls"/>
    </InternalTagsTaxHTField0>
    <UANotes xmlns="f105ad54-119a-4495-aa55-0e28b6b4ad2f">2003 to 2007 conversion</UANotes>
    <AssetExpire xmlns="f105ad54-119a-4495-aa55-0e28b6b4ad2f">2035-01-01T08:00:00+00:00</AssetExpire>
    <CSXSubmissionMarket xmlns="f105ad54-119a-4495-aa55-0e28b6b4ad2f" xsi:nil="true"/>
    <DSATActionTaken xmlns="f105ad54-119a-4495-aa55-0e28b6b4ad2f" xsi:nil="true"/>
    <SubmitterId xmlns="f105ad54-119a-4495-aa55-0e28b6b4ad2f" xsi:nil="true"/>
    <EditorialTags xmlns="f105ad54-119a-4495-aa55-0e28b6b4ad2f" xsi:nil="true"/>
    <TPExecutable xmlns="f105ad54-119a-4495-aa55-0e28b6b4ad2f" xsi:nil="true"/>
    <CSXSubmissionDate xmlns="f105ad54-119a-4495-aa55-0e28b6b4ad2f" xsi:nil="true"/>
    <CSXUpdate xmlns="f105ad54-119a-4495-aa55-0e28b6b4ad2f">false</CSXUpdate>
    <AssetType xmlns="f105ad54-119a-4495-aa55-0e28b6b4ad2f">TP</AssetType>
    <ApprovalLog xmlns="f105ad54-119a-4495-aa55-0e28b6b4ad2f" xsi:nil="true"/>
    <BugNumber xmlns="f105ad54-119a-4495-aa55-0e28b6b4ad2f" xsi:nil="true"/>
    <OriginAsset xmlns="f105ad54-119a-4495-aa55-0e28b6b4ad2f" xsi:nil="true"/>
    <TPComponent xmlns="f105ad54-119a-4495-aa55-0e28b6b4ad2f" xsi:nil="true"/>
    <Milestone xmlns="f105ad54-119a-4495-aa55-0e28b6b4ad2f" xsi:nil="true"/>
    <RecommendationsModifier xmlns="f105ad54-119a-4495-aa55-0e28b6b4ad2f" xsi:nil="true"/>
    <Component xmlns="c7af2036-029c-470e-8042-297c68a41472" xsi:nil="true"/>
    <Description0 xmlns="c7af2036-029c-470e-8042-297c68a41472" xsi:nil="true"/>
    <AssetId xmlns="f105ad54-119a-4495-aa55-0e28b6b4ad2f">TP102825305</AssetId>
    <PolicheckWords xmlns="f105ad54-119a-4495-aa55-0e28b6b4ad2f" xsi:nil="true"/>
    <TPLaunchHelpLink xmlns="f105ad54-119a-4495-aa55-0e28b6b4ad2f" xsi:nil="true"/>
    <IntlLocPriority xmlns="f105ad54-119a-4495-aa55-0e28b6b4ad2f" xsi:nil="true"/>
    <TPApplication xmlns="f105ad54-119a-4495-aa55-0e28b6b4ad2f" xsi:nil="true"/>
    <IntlLangReviewer xmlns="f105ad54-119a-4495-aa55-0e28b6b4ad2f" xsi:nil="true"/>
    <HandoffToMSDN xmlns="f105ad54-119a-4495-aa55-0e28b6b4ad2f" xsi:nil="true"/>
    <PlannedPubDate xmlns="f105ad54-119a-4495-aa55-0e28b6b4ad2f" xsi:nil="true"/>
    <CrawlForDependencies xmlns="f105ad54-119a-4495-aa55-0e28b6b4ad2f">false</CrawlForDependencies>
    <LocLastLocAttemptVersionLookup xmlns="f105ad54-119a-4495-aa55-0e28b6b4ad2f">823331</LocLastLocAttemptVersionLookup>
    <TrustLevel xmlns="f105ad54-119a-4495-aa55-0e28b6b4ad2f">1 Microsoft Managed Content</TrustLevel>
    <CampaignTagsTaxHTField0 xmlns="f105ad54-119a-4495-aa55-0e28b6b4ad2f">
      <Terms xmlns="http://schemas.microsoft.com/office/infopath/2007/PartnerControls"/>
    </CampaignTagsTaxHTField0>
    <TPNamespace xmlns="f105ad54-119a-4495-aa55-0e28b6b4ad2f" xsi:nil="true"/>
    <TaxCatchAll xmlns="f105ad54-119a-4495-aa55-0e28b6b4ad2f"/>
    <IsSearchable xmlns="f105ad54-119a-4495-aa55-0e28b6b4ad2f">true</IsSearchable>
    <TemplateTemplateType xmlns="f105ad54-119a-4495-aa55-0e28b6b4ad2f">PowerPoint 12 Default</TemplateTemplateType>
    <Markets xmlns="f105ad54-119a-4495-aa55-0e28b6b4ad2f"/>
    <IntlLangReview xmlns="f105ad54-119a-4495-aa55-0e28b6b4ad2f">false</IntlLangReview>
    <UAProjectedTotalWords xmlns="f105ad54-119a-4495-aa55-0e28b6b4ad2f" xsi:nil="true"/>
    <OutputCachingOn xmlns="f105ad54-119a-4495-aa55-0e28b6b4ad2f">false</OutputCachingOn>
    <AverageRating xmlns="f105ad54-119a-4495-aa55-0e28b6b4ad2f" xsi:nil="true"/>
    <LocMarketGroupTiers2 xmlns="f105ad54-119a-4495-aa55-0e28b6b4ad2f">,t:Tier 1,t:Tier 2,t:Tier 3,</LocMarketGroupTiers2>
    <APAuthor xmlns="f105ad54-119a-4495-aa55-0e28b6b4ad2f">
      <UserInfo>
        <DisplayName/>
        <AccountId>2721</AccountId>
        <AccountType/>
      </UserInfo>
    </APAuthor>
    <TPCommandLine xmlns="f105ad54-119a-4495-aa55-0e28b6b4ad2f" xsi:nil="true"/>
    <LocManualTestRequired xmlns="f105ad54-119a-4495-aa55-0e28b6b4ad2f">false</LocManualTestRequired>
    <TPAppVersion xmlns="f105ad54-119a-4495-aa55-0e28b6b4ad2f" xsi:nil="true"/>
    <EditorialStatus xmlns="f105ad54-119a-4495-aa55-0e28b6b4ad2f" xsi:nil="true"/>
    <LastModifiedDateTime xmlns="f105ad54-119a-4495-aa55-0e28b6b4ad2f" xsi:nil="true"/>
    <TPLaunchHelpLinkType xmlns="f105ad54-119a-4495-aa55-0e28b6b4ad2f">Template</TPLaunchHelpLinkType>
    <OriginalRelease xmlns="f105ad54-119a-4495-aa55-0e28b6b4ad2f">14</OriginalRelease>
    <ScenarioTagsTaxHTField0 xmlns="f105ad54-119a-4495-aa55-0e28b6b4ad2f">
      <Terms xmlns="http://schemas.microsoft.com/office/infopath/2007/PartnerControls"/>
    </ScenarioTagsTaxHTField0>
    <LocalizationTagsTaxHTField0 xmlns="f105ad54-119a-4495-aa55-0e28b6b4ad2f">
      <Terms xmlns="http://schemas.microsoft.com/office/infopath/2007/PartnerControls"/>
    </LocalizationTagsTaxHTField0>
    <Manager xmlns="f105ad54-119a-4495-aa55-0e28b6b4ad2f" xsi:nil="true"/>
    <UALocRecommendation xmlns="f105ad54-119a-4495-aa55-0e28b6b4ad2f">Localize</UALocRecommendation>
    <ArtSampleDocs xmlns="f105ad54-119a-4495-aa55-0e28b6b4ad2f" xsi:nil="true"/>
    <UACurrentWords xmlns="f105ad54-119a-4495-aa55-0e28b6b4ad2f"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D8DF2-4B06-47C6-ACD2-68A455861B07}">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customXml/itemProps2.xml><?xml version="1.0" encoding="utf-8"?>
<ds:datastoreItem xmlns:ds="http://schemas.openxmlformats.org/officeDocument/2006/customXml" ds:itemID="{1BC326D5-FEC3-417B-B8E2-2DFA5C249358}">
  <ds:schemaRefs>
    <ds:schemaRef ds:uri="http://schemas.microsoft.com/sharepoint/v3/contenttype/forms"/>
  </ds:schemaRefs>
</ds:datastoreItem>
</file>

<file path=customXml/itemProps3.xml><?xml version="1.0" encoding="utf-8"?>
<ds:datastoreItem xmlns:ds="http://schemas.openxmlformats.org/officeDocument/2006/customXml" ds:itemID="{A8530390-95BD-497B-B242-BD07C703A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zur Begrüßung im neuen Schuljahr</Template>
  <TotalTime>0</TotalTime>
  <Words>90</Words>
  <Application>Microsoft Office PowerPoint</Application>
  <PresentationFormat>Bildschirmpräsentation (4:3)</PresentationFormat>
  <Paragraphs>2</Paragraphs>
  <Slides>12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Times New Roman</vt:lpstr>
      <vt:lpstr>Verdana</vt:lpstr>
      <vt:lpstr>ms_edb2schl_tp01018387</vt:lpstr>
      <vt:lpstr>In geselliger Runde hat das Essen besonders gut geschmeckt!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geselliger Runde hat das Essen besonders gut geschmeckt!</dc:title>
  <dc:subject/>
  <dc:creator>Helen</dc:creator>
  <cp:keywords/>
  <dc:description/>
  <cp:lastModifiedBy>Heidi</cp:lastModifiedBy>
  <cp:revision>6</cp:revision>
  <cp:lastPrinted>1996-03-19T21:02:48Z</cp:lastPrinted>
  <dcterms:created xsi:type="dcterms:W3CDTF">2021-11-24T20:20:07Z</dcterms:created>
  <dcterms:modified xsi:type="dcterms:W3CDTF">2021-11-30T23:08:22Z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TC010183871031</vt:lpwstr>
  </property>
  <property fmtid="{D5CDD505-2E9C-101B-9397-08002B2CF9AE}" pid="3" name="InternalTags">
    <vt:lpwstr/>
  </property>
  <property fmtid="{D5CDD505-2E9C-101B-9397-08002B2CF9AE}" pid="4" name="ContentTypeId">
    <vt:lpwstr>0x01010037696D9D1D95EC45A9440548E782419D04008C4669C20C93454ABB50E332FADBDDBE</vt:lpwstr>
  </property>
  <property fmtid="{D5CDD505-2E9C-101B-9397-08002B2CF9AE}" pid="5" name="FeatureTags">
    <vt:lpwstr/>
  </property>
  <property fmtid="{D5CDD505-2E9C-101B-9397-08002B2CF9AE}" pid="6" name="LocalizationTags">
    <vt:lpwstr/>
  </property>
  <property fmtid="{D5CDD505-2E9C-101B-9397-08002B2CF9AE}" pid="7" name="CampaignTags">
    <vt:lpwstr/>
  </property>
  <property fmtid="{D5CDD505-2E9C-101B-9397-08002B2CF9AE}" pid="8" name="ScenarioTags">
    <vt:lpwstr/>
  </property>
  <property fmtid="{D5CDD505-2E9C-101B-9397-08002B2CF9AE}" pid="9" name="Order">
    <vt:r8>13895400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