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A6AA356-1C89-4F11-8A56-D47B42D09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b="1" i="1" dirty="0">
                <a:solidFill>
                  <a:schemeClr val="accent4">
                    <a:lumMod val="75000"/>
                  </a:schemeClr>
                </a:solidFill>
              </a:rPr>
              <a:t>Gesellige Runden bei Verwandten, Nachbarn oder Freunden hier in Deutschland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881A2BF-6BE2-4F1C-B188-34444BB72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Kein Weg wurde den Landsleuten zu weit, um ihre Bekannten aus dem ganzen Bundesgebiet zu besuchen. Dann wurde wie einst daheim viel gekocht und genüsslich gegessen.</a:t>
            </a:r>
          </a:p>
        </p:txBody>
      </p:sp>
    </p:spTree>
    <p:extLst>
      <p:ext uri="{BB962C8B-B14F-4D97-AF65-F5344CB8AC3E}">
        <p14:creationId xmlns:p14="http://schemas.microsoft.com/office/powerpoint/2010/main" val="98062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564BE2-B9EE-4DEB-8F36-BCCF2A36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796714"/>
            <a:ext cx="8102600" cy="52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6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09A9201-CC5C-4AA1-9345-A5A1FE534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807838"/>
            <a:ext cx="8216900" cy="52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5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4E62F4-8F9B-4E83-A3D9-377B5D91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91" y="714794"/>
            <a:ext cx="10298018" cy="542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0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936397-9CED-4376-9A53-689478CD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97399"/>
            <a:ext cx="9334500" cy="52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E01399A-B946-42F8-BC72-654CD84C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64973"/>
            <a:ext cx="8077200" cy="53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4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95E030-CD78-41EC-B588-88B8BFFD7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868337"/>
            <a:ext cx="7391400" cy="51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264920-338C-4906-AC0A-04CBD07B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658411"/>
            <a:ext cx="7150100" cy="53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8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C69B2BC-19A9-4017-AF15-DA0A585A3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6" y="641350"/>
            <a:ext cx="10762887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3C16B6-FCD4-415B-BA6D-69745A5A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620610"/>
            <a:ext cx="8953500" cy="551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7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4171BB-AA0C-4A2D-916D-D5C657BD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8" y="866736"/>
            <a:ext cx="10500564" cy="51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24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40</Words>
  <Application>Microsoft Office PowerPoint</Application>
  <PresentationFormat>Breitbild</PresentationFormat>
  <Paragraphs>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Organisch</vt:lpstr>
      <vt:lpstr>Gesellige Runden bei Verwandten, Nachbarn oder Freunden hier in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Gesellige Runden bei Verwandten, Nachbarn oder Freunden, hier in Deutschland</dc:title>
  <dc:creator>Helen</dc:creator>
  <cp:lastModifiedBy>Heidi</cp:lastModifiedBy>
  <cp:revision>3</cp:revision>
  <dcterms:created xsi:type="dcterms:W3CDTF">2021-11-24T21:11:30Z</dcterms:created>
  <dcterms:modified xsi:type="dcterms:W3CDTF">2021-12-05T12:27:28Z</dcterms:modified>
</cp:coreProperties>
</file>