
<file path=[Content_Types].xml><?xml version="1.0" encoding="utf-8"?>
<Types xmlns="http://schemas.openxmlformats.org/package/2006/content-types">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4"/>
  </p:sldMasterIdLst>
  <p:notesMasterIdLst>
    <p:notesMasterId r:id="rId15"/>
  </p:notesMasterIdLst>
  <p:handoutMasterIdLst>
    <p:handoutMasterId r:id="rId16"/>
  </p:handoutMasterIdLst>
  <p:sldIdLst>
    <p:sldId id="264" r:id="rId5"/>
    <p:sldId id="273" r:id="rId6"/>
    <p:sldId id="266" r:id="rId7"/>
    <p:sldId id="265" r:id="rId8"/>
    <p:sldId id="267" r:id="rId9"/>
    <p:sldId id="268" r:id="rId10"/>
    <p:sldId id="269" r:id="rId11"/>
    <p:sldId id="270" r:id="rId12"/>
    <p:sldId id="271" r:id="rId13"/>
    <p:sldId id="272" r:id="rId14"/>
  </p:sldIdLst>
  <p:sldSz cx="12192000" cy="6858000"/>
  <p:notesSz cx="6858000" cy="9144000"/>
  <p:defaultTextStyle>
    <a:defPPr rtl="0">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79" d="100"/>
          <a:sy n="79" d="100"/>
        </p:scale>
        <p:origin x="126" y="78"/>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8" d="100"/>
          <a:sy n="88" d="100"/>
        </p:scale>
        <p:origin x="3822"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FCD5339C-519D-4230-BF0C-1BF09A2FE2D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dirty="0"/>
          </a:p>
        </p:txBody>
      </p:sp>
      <p:sp>
        <p:nvSpPr>
          <p:cNvPr id="3" name="Datumsplatzhalter 2">
            <a:extLst>
              <a:ext uri="{FF2B5EF4-FFF2-40B4-BE49-F238E27FC236}">
                <a16:creationId xmlns:a16="http://schemas.microsoft.com/office/drawing/2014/main" id="{E3982FE9-1227-454F-8FBE-5D49EEFEFD5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FCC737F5-E79B-4767-9675-192B8ED46002}" type="datetime1">
              <a:rPr lang="de-DE" smtClean="0"/>
              <a:t>05.12.2021</a:t>
            </a:fld>
            <a:endParaRPr lang="de-DE" dirty="0"/>
          </a:p>
        </p:txBody>
      </p:sp>
      <p:sp>
        <p:nvSpPr>
          <p:cNvPr id="4" name="Fußzeilenplatzhalter 3">
            <a:extLst>
              <a:ext uri="{FF2B5EF4-FFF2-40B4-BE49-F238E27FC236}">
                <a16:creationId xmlns:a16="http://schemas.microsoft.com/office/drawing/2014/main" id="{C2C515AC-387D-4DC2-8066-2F960E15110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dirty="0"/>
          </a:p>
        </p:txBody>
      </p:sp>
      <p:sp>
        <p:nvSpPr>
          <p:cNvPr id="5" name="Foliennummernplatzhalter 4">
            <a:extLst>
              <a:ext uri="{FF2B5EF4-FFF2-40B4-BE49-F238E27FC236}">
                <a16:creationId xmlns:a16="http://schemas.microsoft.com/office/drawing/2014/main" id="{BCA55534-4B86-498E-A9D9-C98A3290DCE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4D9C5148-8ED6-434E-BA59-EF48324382B2}" type="slidenum">
              <a:rPr lang="de-DE" smtClean="0"/>
              <a:t>‹Nr.›</a:t>
            </a:fld>
            <a:endParaRPr lang="de-DE" dirty="0"/>
          </a:p>
        </p:txBody>
      </p:sp>
    </p:spTree>
    <p:extLst>
      <p:ext uri="{BB962C8B-B14F-4D97-AF65-F5344CB8AC3E}">
        <p14:creationId xmlns:p14="http://schemas.microsoft.com/office/powerpoint/2010/main" val="26389953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noProof="0"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4E129C-05E1-4205-A4B4-DBD4EDB21912}" type="datetime1">
              <a:rPr lang="de-DE" smtClean="0"/>
              <a:pPr/>
              <a:t>05.12.2021</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de-DE" noProof="0"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de-DE" noProof="0" dirty="0"/>
              <a:t>Textmasterformate durch Klicken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noProof="0"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ED33291-C0D9-4415-AEC4-F67D377A5ADC}" type="slidenum">
              <a:rPr lang="de-DE" noProof="0" smtClean="0"/>
              <a:t>‹Nr.›</a:t>
            </a:fld>
            <a:endParaRPr lang="de-DE" noProof="0" dirty="0"/>
          </a:p>
        </p:txBody>
      </p:sp>
    </p:spTree>
    <p:extLst>
      <p:ext uri="{BB962C8B-B14F-4D97-AF65-F5344CB8AC3E}">
        <p14:creationId xmlns:p14="http://schemas.microsoft.com/office/powerpoint/2010/main" val="429030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endParaRPr lang="de-DE" dirty="0"/>
          </a:p>
        </p:txBody>
      </p:sp>
      <p:sp>
        <p:nvSpPr>
          <p:cNvPr id="4" name="Foliennummernplatzhalter 3"/>
          <p:cNvSpPr>
            <a:spLocks noGrp="1"/>
          </p:cNvSpPr>
          <p:nvPr>
            <p:ph type="sldNum" sz="quarter" idx="10"/>
          </p:nvPr>
        </p:nvSpPr>
        <p:spPr/>
        <p:txBody>
          <a:bodyPr rtlCol="0"/>
          <a:lstStyle/>
          <a:p>
            <a:pPr rtl="0"/>
            <a:fld id="{CED33291-C0D9-4415-AEC4-F67D377A5ADC}" type="slidenum">
              <a:rPr lang="de-DE" smtClean="0"/>
              <a:t>1</a:t>
            </a:fld>
            <a:endParaRPr lang="de-DE" dirty="0"/>
          </a:p>
        </p:txBody>
      </p:sp>
    </p:spTree>
    <p:extLst>
      <p:ext uri="{BB962C8B-B14F-4D97-AF65-F5344CB8AC3E}">
        <p14:creationId xmlns:p14="http://schemas.microsoft.com/office/powerpoint/2010/main" val="1673658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7" name="Rechteck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hteck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p:cNvSpPr>
            <a:spLocks noGrp="1"/>
          </p:cNvSpPr>
          <p:nvPr>
            <p:ph type="ctrTitle"/>
          </p:nvPr>
        </p:nvSpPr>
        <p:spPr>
          <a:xfrm>
            <a:off x="1069848" y="1298448"/>
            <a:ext cx="7315200" cy="3255264"/>
          </a:xfrm>
        </p:spPr>
        <p:txBody>
          <a:bodyPr rtlCol="0" anchor="b">
            <a:normAutofit/>
          </a:bodyPr>
          <a:lstStyle>
            <a:lvl1pPr algn="l">
              <a:defRPr sz="5900" spc="-100" baseline="0">
                <a:solidFill>
                  <a:srgbClr val="FFFFFF"/>
                </a:solidFill>
              </a:defRPr>
            </a:lvl1pPr>
          </a:lstStyle>
          <a:p>
            <a:pPr rtl="0"/>
            <a:r>
              <a:rPr lang="de-DE" noProof="0"/>
              <a:t>Mastertitelformat bearbeiten</a:t>
            </a:r>
            <a:endParaRPr lang="de-DE" noProof="0" dirty="0"/>
          </a:p>
        </p:txBody>
      </p:sp>
      <p:sp>
        <p:nvSpPr>
          <p:cNvPr id="3" name="Untertitel 2"/>
          <p:cNvSpPr>
            <a:spLocks noGrp="1"/>
          </p:cNvSpPr>
          <p:nvPr>
            <p:ph type="subTitle" idx="1"/>
          </p:nvPr>
        </p:nvSpPr>
        <p:spPr>
          <a:xfrm>
            <a:off x="1100015" y="4670246"/>
            <a:ext cx="7315200" cy="914400"/>
          </a:xfrm>
        </p:spPr>
        <p:txBody>
          <a:bodyPr rtlCol="0"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de-DE" noProof="0"/>
              <a:t>Master-Untertitelformat bearbeiten</a:t>
            </a:r>
            <a:endParaRPr lang="de-DE" noProof="0" dirty="0"/>
          </a:p>
        </p:txBody>
      </p:sp>
      <p:sp>
        <p:nvSpPr>
          <p:cNvPr id="4" name="Datumsplatzhalter 3"/>
          <p:cNvSpPr>
            <a:spLocks noGrp="1"/>
          </p:cNvSpPr>
          <p:nvPr>
            <p:ph type="dt" sz="half" idx="10"/>
          </p:nvPr>
        </p:nvSpPr>
        <p:spPr/>
        <p:txBody>
          <a:bodyPr rtlCol="0"/>
          <a:lstStyle/>
          <a:p>
            <a:pPr rtl="0"/>
            <a:fld id="{998581DB-37DB-48EF-82CE-A745A709509D}" type="datetime1">
              <a:rPr lang="de-DE" noProof="0" smtClean="0"/>
              <a:t>05.12.2021</a:t>
            </a:fld>
            <a:endParaRPr lang="de-DE" noProof="0" dirty="0"/>
          </a:p>
        </p:txBody>
      </p:sp>
      <p:sp>
        <p:nvSpPr>
          <p:cNvPr id="5" name="Fußzeilenplatzhalter 4"/>
          <p:cNvSpPr>
            <a:spLocks noGrp="1"/>
          </p:cNvSpPr>
          <p:nvPr>
            <p:ph type="ftr" sz="quarter" idx="11"/>
          </p:nvPr>
        </p:nvSpPr>
        <p:spPr/>
        <p:txBody>
          <a:bodyPr rtlCol="0"/>
          <a:lstStyle/>
          <a:p>
            <a:pPr rtl="0"/>
            <a:endParaRPr lang="de-DE" noProof="0" dirty="0"/>
          </a:p>
        </p:txBody>
      </p:sp>
      <p:sp>
        <p:nvSpPr>
          <p:cNvPr id="6" name="Foliennummernplatzhalter 5"/>
          <p:cNvSpPr>
            <a:spLocks noGrp="1"/>
          </p:cNvSpPr>
          <p:nvPr>
            <p:ph type="sldNum" sz="quarter" idx="12"/>
          </p:nvPr>
        </p:nvSpPr>
        <p:spPr/>
        <p:txBody>
          <a:bodyPr rtlCol="0"/>
          <a:lstStyle/>
          <a:p>
            <a:pPr rtl="0"/>
            <a:fld id="{4FAB73BC-B049-4115-A692-8D63A059BFB8}" type="slidenum">
              <a:rPr lang="de-DE" noProof="0" smtClean="0"/>
              <a:pPr rtl="0"/>
              <a:t>‹Nr.›</a:t>
            </a:fld>
            <a:endParaRPr lang="de-DE" noProof="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de-DE" noProof="0"/>
              <a:t>Mastertitelformat bearbeiten</a:t>
            </a:r>
            <a:endParaRPr lang="de-DE" noProof="0" dirty="0"/>
          </a:p>
        </p:txBody>
      </p:sp>
      <p:sp>
        <p:nvSpPr>
          <p:cNvPr id="3" name="Vertikaler Textplatzhalter 2"/>
          <p:cNvSpPr>
            <a:spLocks noGrp="1"/>
          </p:cNvSpPr>
          <p:nvPr>
            <p:ph type="body" orient="vert" idx="1"/>
          </p:nvPr>
        </p:nvSpPr>
        <p:spPr/>
        <p:txBody>
          <a:bodyPr vert="eaVert" rtlCol="0" anchor="t"/>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7" name="Datumsplatzhalter 6"/>
          <p:cNvSpPr>
            <a:spLocks noGrp="1"/>
          </p:cNvSpPr>
          <p:nvPr>
            <p:ph type="dt" sz="half" idx="10"/>
          </p:nvPr>
        </p:nvSpPr>
        <p:spPr/>
        <p:txBody>
          <a:bodyPr rtlCol="0"/>
          <a:lstStyle/>
          <a:p>
            <a:pPr rtl="0"/>
            <a:fld id="{ED771EAC-5427-4E8E-A72A-1E15569946D2}" type="datetime1">
              <a:rPr lang="de-DE" noProof="0" smtClean="0"/>
              <a:t>05.12.2021</a:t>
            </a:fld>
            <a:endParaRPr lang="de-DE" noProof="0" dirty="0"/>
          </a:p>
        </p:txBody>
      </p:sp>
      <p:sp>
        <p:nvSpPr>
          <p:cNvPr id="8" name="Fußzeilenplatzhalter 7"/>
          <p:cNvSpPr>
            <a:spLocks noGrp="1"/>
          </p:cNvSpPr>
          <p:nvPr>
            <p:ph type="ftr" sz="quarter" idx="11"/>
          </p:nvPr>
        </p:nvSpPr>
        <p:spPr/>
        <p:txBody>
          <a:bodyPr rtlCol="0"/>
          <a:lstStyle/>
          <a:p>
            <a:pPr rtl="0"/>
            <a:endParaRPr lang="de-DE" noProof="0" dirty="0"/>
          </a:p>
        </p:txBody>
      </p:sp>
      <p:sp>
        <p:nvSpPr>
          <p:cNvPr id="9" name="Foliennummernplatzhalter 8"/>
          <p:cNvSpPr>
            <a:spLocks noGrp="1"/>
          </p:cNvSpPr>
          <p:nvPr>
            <p:ph type="sldNum" sz="quarter" idx="12"/>
          </p:nvPr>
        </p:nvSpPr>
        <p:spPr/>
        <p:txBody>
          <a:bodyPr rtlCol="0"/>
          <a:lstStyle/>
          <a:p>
            <a:pPr rtl="0"/>
            <a:fld id="{4FAB73BC-B049-4115-A692-8D63A059BFB8}" type="slidenum">
              <a:rPr lang="de-DE" noProof="0" smtClean="0"/>
              <a:pPr rtl="0"/>
              <a:t>‹Nr.›</a:t>
            </a:fld>
            <a:endParaRPr lang="de-DE" noProof="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381000" y="990600"/>
            <a:ext cx="2819400" cy="4953000"/>
          </a:xfrm>
        </p:spPr>
        <p:txBody>
          <a:bodyPr vert="eaVert" rtlCol="0"/>
          <a:lstStyle/>
          <a:p>
            <a:pPr rtl="0"/>
            <a:r>
              <a:rPr lang="de-DE" noProof="0"/>
              <a:t>Mastertitelformat bearbeiten</a:t>
            </a:r>
            <a:endParaRPr lang="de-DE" noProof="0" dirty="0"/>
          </a:p>
        </p:txBody>
      </p:sp>
      <p:sp>
        <p:nvSpPr>
          <p:cNvPr id="3" name="Vertikaler Textplatzhalter 2"/>
          <p:cNvSpPr>
            <a:spLocks noGrp="1"/>
          </p:cNvSpPr>
          <p:nvPr>
            <p:ph type="body" orient="vert" idx="1"/>
          </p:nvPr>
        </p:nvSpPr>
        <p:spPr>
          <a:xfrm>
            <a:off x="3867912" y="868680"/>
            <a:ext cx="7315200" cy="5120640"/>
          </a:xfrm>
        </p:spPr>
        <p:txBody>
          <a:bodyPr vert="eaVert" rtlCol="0" anchor="t"/>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7" name="Datumsplatzhalter 6"/>
          <p:cNvSpPr>
            <a:spLocks noGrp="1"/>
          </p:cNvSpPr>
          <p:nvPr>
            <p:ph type="dt" sz="half" idx="10"/>
          </p:nvPr>
        </p:nvSpPr>
        <p:spPr/>
        <p:txBody>
          <a:bodyPr rtlCol="0"/>
          <a:lstStyle/>
          <a:p>
            <a:pPr rtl="0"/>
            <a:fld id="{F10797E4-7E54-4A22-B6E2-E829E1497BB6}" type="datetime1">
              <a:rPr lang="de-DE" noProof="0" smtClean="0"/>
              <a:t>05.12.2021</a:t>
            </a:fld>
            <a:endParaRPr lang="de-DE" noProof="0" dirty="0"/>
          </a:p>
        </p:txBody>
      </p:sp>
      <p:sp>
        <p:nvSpPr>
          <p:cNvPr id="8" name="Fußzeilenplatzhalter 7"/>
          <p:cNvSpPr>
            <a:spLocks noGrp="1"/>
          </p:cNvSpPr>
          <p:nvPr>
            <p:ph type="ftr" sz="quarter" idx="11"/>
          </p:nvPr>
        </p:nvSpPr>
        <p:spPr/>
        <p:txBody>
          <a:bodyPr rtlCol="0"/>
          <a:lstStyle/>
          <a:p>
            <a:pPr rtl="0"/>
            <a:endParaRPr lang="de-DE" noProof="0" dirty="0"/>
          </a:p>
        </p:txBody>
      </p:sp>
      <p:sp>
        <p:nvSpPr>
          <p:cNvPr id="9" name="Foliennummernplatzhalter 8"/>
          <p:cNvSpPr>
            <a:spLocks noGrp="1"/>
          </p:cNvSpPr>
          <p:nvPr>
            <p:ph type="sldNum" sz="quarter" idx="12"/>
          </p:nvPr>
        </p:nvSpPr>
        <p:spPr/>
        <p:txBody>
          <a:bodyPr rtlCol="0"/>
          <a:lstStyle/>
          <a:p>
            <a:pPr rtl="0"/>
            <a:fld id="{4FAB73BC-B049-4115-A692-8D63A059BFB8}" type="slidenum">
              <a:rPr lang="de-DE" noProof="0" smtClean="0"/>
              <a:pPr rtl="0"/>
              <a:t>‹Nr.›</a:t>
            </a:fld>
            <a:endParaRPr lang="de-DE" noProof="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de-DE" noProof="0"/>
              <a:t>Mastertitelformat bearbeiten</a:t>
            </a:r>
            <a:endParaRPr lang="de-DE" noProof="0" dirty="0"/>
          </a:p>
        </p:txBody>
      </p:sp>
      <p:sp>
        <p:nvSpPr>
          <p:cNvPr id="3" name="Inhaltsplatzhalter 2"/>
          <p:cNvSpPr>
            <a:spLocks noGrp="1"/>
          </p:cNvSpPr>
          <p:nvPr>
            <p:ph idx="1"/>
          </p:nvPr>
        </p:nvSpPr>
        <p:spPr/>
        <p:txBody>
          <a:bodyPr rtlCol="0"/>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4" name="Datumsplatzhalter 3"/>
          <p:cNvSpPr>
            <a:spLocks noGrp="1"/>
          </p:cNvSpPr>
          <p:nvPr>
            <p:ph type="dt" sz="half" idx="10"/>
          </p:nvPr>
        </p:nvSpPr>
        <p:spPr/>
        <p:txBody>
          <a:bodyPr rtlCol="0"/>
          <a:lstStyle/>
          <a:p>
            <a:pPr rtl="0"/>
            <a:fld id="{174B8130-1AD3-49EB-AFE1-CCBFABA31B71}" type="datetime1">
              <a:rPr lang="de-DE" noProof="0" smtClean="0"/>
              <a:t>05.12.2021</a:t>
            </a:fld>
            <a:endParaRPr lang="de-DE" noProof="0" dirty="0"/>
          </a:p>
        </p:txBody>
      </p:sp>
      <p:sp>
        <p:nvSpPr>
          <p:cNvPr id="5" name="Fußzeilenplatzhalter 4"/>
          <p:cNvSpPr>
            <a:spLocks noGrp="1"/>
          </p:cNvSpPr>
          <p:nvPr>
            <p:ph type="ftr" sz="quarter" idx="11"/>
          </p:nvPr>
        </p:nvSpPr>
        <p:spPr/>
        <p:txBody>
          <a:bodyPr rtlCol="0"/>
          <a:lstStyle/>
          <a:p>
            <a:pPr rtl="0"/>
            <a:endParaRPr lang="de-DE" noProof="0" dirty="0"/>
          </a:p>
        </p:txBody>
      </p:sp>
      <p:sp>
        <p:nvSpPr>
          <p:cNvPr id="6" name="Foliennummernplatzhalter 5"/>
          <p:cNvSpPr>
            <a:spLocks noGrp="1"/>
          </p:cNvSpPr>
          <p:nvPr>
            <p:ph type="sldNum" sz="quarter" idx="12"/>
          </p:nvPr>
        </p:nvSpPr>
        <p:spPr/>
        <p:txBody>
          <a:bodyPr rtlCol="0"/>
          <a:lstStyle/>
          <a:p>
            <a:pPr rtl="0"/>
            <a:fld id="{4FAB73BC-B049-4115-A692-8D63A059BFB8}" type="slidenum">
              <a:rPr lang="de-DE" noProof="0" smtClean="0"/>
              <a:pPr rtl="0"/>
              <a:t>‹Nr.›</a:t>
            </a:fld>
            <a:endParaRPr lang="de-DE" noProof="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3867912" y="1298448"/>
            <a:ext cx="7315200" cy="3255264"/>
          </a:xfrm>
        </p:spPr>
        <p:txBody>
          <a:bodyPr rtlCol="0" anchor="b">
            <a:normAutofit/>
          </a:bodyPr>
          <a:lstStyle>
            <a:lvl1pPr>
              <a:defRPr sz="5900" b="0" spc="-100" baseline="0">
                <a:solidFill>
                  <a:schemeClr val="tx1">
                    <a:lumMod val="65000"/>
                    <a:lumOff val="35000"/>
                  </a:schemeClr>
                </a:solidFill>
              </a:defRPr>
            </a:lvl1pPr>
          </a:lstStyle>
          <a:p>
            <a:pPr rtl="0"/>
            <a:r>
              <a:rPr lang="de-DE" noProof="0"/>
              <a:t>Mastertitelformat bearbeiten</a:t>
            </a:r>
            <a:endParaRPr lang="de-DE" noProof="0" dirty="0"/>
          </a:p>
        </p:txBody>
      </p:sp>
      <p:sp>
        <p:nvSpPr>
          <p:cNvPr id="3" name="Textplatzhalter 2"/>
          <p:cNvSpPr>
            <a:spLocks noGrp="1"/>
          </p:cNvSpPr>
          <p:nvPr>
            <p:ph type="body" idx="1"/>
          </p:nvPr>
        </p:nvSpPr>
        <p:spPr>
          <a:xfrm>
            <a:off x="3886200" y="4672584"/>
            <a:ext cx="7315200" cy="914400"/>
          </a:xfrm>
        </p:spPr>
        <p:txBody>
          <a:bodyPr rtlCol="0"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de-DE" noProof="0"/>
              <a:t>Mastertextformat bearbeiten</a:t>
            </a:r>
          </a:p>
        </p:txBody>
      </p:sp>
      <p:sp>
        <p:nvSpPr>
          <p:cNvPr id="4" name="Datumsplatzhalter 3"/>
          <p:cNvSpPr>
            <a:spLocks noGrp="1"/>
          </p:cNvSpPr>
          <p:nvPr>
            <p:ph type="dt" sz="half" idx="10"/>
          </p:nvPr>
        </p:nvSpPr>
        <p:spPr/>
        <p:txBody>
          <a:bodyPr rtlCol="0"/>
          <a:lstStyle/>
          <a:p>
            <a:pPr rtl="0"/>
            <a:fld id="{A88B1D55-95A1-419A-84E0-A9351C9358E1}" type="datetime1">
              <a:rPr lang="de-DE" noProof="0" smtClean="0"/>
              <a:t>05.12.2021</a:t>
            </a:fld>
            <a:endParaRPr lang="de-DE" noProof="0" dirty="0"/>
          </a:p>
        </p:txBody>
      </p:sp>
      <p:sp>
        <p:nvSpPr>
          <p:cNvPr id="5" name="Fußzeilenplatzhalter 4"/>
          <p:cNvSpPr>
            <a:spLocks noGrp="1"/>
          </p:cNvSpPr>
          <p:nvPr>
            <p:ph type="ftr" sz="quarter" idx="11"/>
          </p:nvPr>
        </p:nvSpPr>
        <p:spPr/>
        <p:txBody>
          <a:bodyPr rtlCol="0"/>
          <a:lstStyle/>
          <a:p>
            <a:pPr rtl="0"/>
            <a:endParaRPr lang="de-DE" noProof="0" dirty="0"/>
          </a:p>
        </p:txBody>
      </p:sp>
      <p:sp>
        <p:nvSpPr>
          <p:cNvPr id="6" name="Foliennummernplatzhalter 5"/>
          <p:cNvSpPr>
            <a:spLocks noGrp="1"/>
          </p:cNvSpPr>
          <p:nvPr>
            <p:ph type="sldNum" sz="quarter" idx="12"/>
          </p:nvPr>
        </p:nvSpPr>
        <p:spPr/>
        <p:txBody>
          <a:bodyPr rtlCol="0"/>
          <a:lstStyle/>
          <a:p>
            <a:pPr rtl="0"/>
            <a:fld id="{4FAB73BC-B049-4115-A692-8D63A059BFB8}" type="slidenum">
              <a:rPr lang="de-DE" noProof="0" smtClean="0"/>
              <a:pPr rtl="0"/>
              <a:t>‹Nr.›</a:t>
            </a:fld>
            <a:endParaRPr lang="de-DE" noProof="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de-DE" noProof="0"/>
              <a:t>Mastertitelformat bearbeiten</a:t>
            </a:r>
            <a:endParaRPr lang="de-DE" noProof="0" dirty="0"/>
          </a:p>
        </p:txBody>
      </p:sp>
      <p:sp>
        <p:nvSpPr>
          <p:cNvPr id="3" name="Inhaltsplatzhalter 2"/>
          <p:cNvSpPr>
            <a:spLocks noGrp="1"/>
          </p:cNvSpPr>
          <p:nvPr>
            <p:ph sz="half" idx="1"/>
          </p:nvPr>
        </p:nvSpPr>
        <p:spPr>
          <a:xfrm>
            <a:off x="3867912" y="868680"/>
            <a:ext cx="3474720" cy="5120640"/>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4" name="Inhaltsplatzhalter 3"/>
          <p:cNvSpPr>
            <a:spLocks noGrp="1"/>
          </p:cNvSpPr>
          <p:nvPr>
            <p:ph sz="half" idx="2"/>
          </p:nvPr>
        </p:nvSpPr>
        <p:spPr>
          <a:xfrm>
            <a:off x="7818120" y="868680"/>
            <a:ext cx="3474720" cy="5120640"/>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8" name="Datumsplatzhalter 7"/>
          <p:cNvSpPr>
            <a:spLocks noGrp="1"/>
          </p:cNvSpPr>
          <p:nvPr>
            <p:ph type="dt" sz="half" idx="10"/>
          </p:nvPr>
        </p:nvSpPr>
        <p:spPr/>
        <p:txBody>
          <a:bodyPr rtlCol="0"/>
          <a:lstStyle/>
          <a:p>
            <a:pPr rtl="0"/>
            <a:fld id="{AA17302A-07A9-44C0-86E7-6E8B7EC6560E}" type="datetime1">
              <a:rPr lang="de-DE" noProof="0" smtClean="0"/>
              <a:t>05.12.2021</a:t>
            </a:fld>
            <a:endParaRPr lang="de-DE" noProof="0" dirty="0"/>
          </a:p>
        </p:txBody>
      </p:sp>
      <p:sp>
        <p:nvSpPr>
          <p:cNvPr id="9" name="Fußzeilenplatzhalter 8"/>
          <p:cNvSpPr>
            <a:spLocks noGrp="1"/>
          </p:cNvSpPr>
          <p:nvPr>
            <p:ph type="ftr" sz="quarter" idx="11"/>
          </p:nvPr>
        </p:nvSpPr>
        <p:spPr/>
        <p:txBody>
          <a:bodyPr rtlCol="0"/>
          <a:lstStyle/>
          <a:p>
            <a:pPr rtl="0"/>
            <a:endParaRPr lang="de-DE" noProof="0" dirty="0"/>
          </a:p>
        </p:txBody>
      </p:sp>
      <p:sp>
        <p:nvSpPr>
          <p:cNvPr id="10" name="Foliennummernplatzhalter 9"/>
          <p:cNvSpPr>
            <a:spLocks noGrp="1"/>
          </p:cNvSpPr>
          <p:nvPr>
            <p:ph type="sldNum" sz="quarter" idx="12"/>
          </p:nvPr>
        </p:nvSpPr>
        <p:spPr/>
        <p:txBody>
          <a:bodyPr rtlCol="0"/>
          <a:lstStyle/>
          <a:p>
            <a:pPr rtl="0"/>
            <a:fld id="{4FAB73BC-B049-4115-A692-8D63A059BFB8}" type="slidenum">
              <a:rPr lang="de-DE" noProof="0" smtClean="0"/>
              <a:pPr rtl="0"/>
              <a:t>‹Nr.›</a:t>
            </a:fld>
            <a:endParaRPr lang="de-DE" noProof="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10" name="Titel 9"/>
          <p:cNvSpPr>
            <a:spLocks noGrp="1"/>
          </p:cNvSpPr>
          <p:nvPr>
            <p:ph type="title"/>
          </p:nvPr>
        </p:nvSpPr>
        <p:spPr/>
        <p:txBody>
          <a:bodyPr rtlCol="0"/>
          <a:lstStyle/>
          <a:p>
            <a:pPr rtl="0"/>
            <a:r>
              <a:rPr lang="de-DE" noProof="0"/>
              <a:t>Mastertitelformat bearbeiten</a:t>
            </a:r>
            <a:endParaRPr lang="de-DE" noProof="0" dirty="0"/>
          </a:p>
        </p:txBody>
      </p:sp>
      <p:sp>
        <p:nvSpPr>
          <p:cNvPr id="3" name="Textplatzhalter 2"/>
          <p:cNvSpPr>
            <a:spLocks noGrp="1"/>
          </p:cNvSpPr>
          <p:nvPr>
            <p:ph type="body" idx="1"/>
          </p:nvPr>
        </p:nvSpPr>
        <p:spPr>
          <a:xfrm>
            <a:off x="3867912" y="1023586"/>
            <a:ext cx="3474720" cy="807720"/>
          </a:xfrm>
        </p:spPr>
        <p:txBody>
          <a:bodyPr rtlCol="0"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Mastertextformat bearbeiten</a:t>
            </a:r>
          </a:p>
        </p:txBody>
      </p:sp>
      <p:sp>
        <p:nvSpPr>
          <p:cNvPr id="4" name="Inhaltsplatzhalter 3"/>
          <p:cNvSpPr>
            <a:spLocks noGrp="1"/>
          </p:cNvSpPr>
          <p:nvPr>
            <p:ph sz="half" idx="2"/>
          </p:nvPr>
        </p:nvSpPr>
        <p:spPr>
          <a:xfrm>
            <a:off x="3867912" y="1930936"/>
            <a:ext cx="3474720" cy="4023360"/>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5" name="Textplatzhalter 4"/>
          <p:cNvSpPr>
            <a:spLocks noGrp="1"/>
          </p:cNvSpPr>
          <p:nvPr>
            <p:ph type="body" sz="quarter" idx="3"/>
          </p:nvPr>
        </p:nvSpPr>
        <p:spPr>
          <a:xfrm>
            <a:off x="7818463" y="1023586"/>
            <a:ext cx="3474720" cy="813171"/>
          </a:xfrm>
        </p:spPr>
        <p:txBody>
          <a:bodyPr rtlCol="0"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Mastertextformat bearbeiten</a:t>
            </a:r>
          </a:p>
        </p:txBody>
      </p:sp>
      <p:sp>
        <p:nvSpPr>
          <p:cNvPr id="6" name="Inhaltsplatzhalter 5"/>
          <p:cNvSpPr>
            <a:spLocks noGrp="1"/>
          </p:cNvSpPr>
          <p:nvPr>
            <p:ph sz="quarter" idx="4"/>
          </p:nvPr>
        </p:nvSpPr>
        <p:spPr>
          <a:xfrm>
            <a:off x="7818463" y="1930936"/>
            <a:ext cx="3474720" cy="4023360"/>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2" name="Datumsplatzhalter 1"/>
          <p:cNvSpPr>
            <a:spLocks noGrp="1"/>
          </p:cNvSpPr>
          <p:nvPr>
            <p:ph type="dt" sz="half" idx="10"/>
          </p:nvPr>
        </p:nvSpPr>
        <p:spPr/>
        <p:txBody>
          <a:bodyPr rtlCol="0"/>
          <a:lstStyle/>
          <a:p>
            <a:pPr rtl="0"/>
            <a:fld id="{22DD691F-9EE7-4F3A-9CB0-78B6F504913D}" type="datetime1">
              <a:rPr lang="de-DE" noProof="0" smtClean="0"/>
              <a:t>05.12.2021</a:t>
            </a:fld>
            <a:endParaRPr lang="de-DE" noProof="0" dirty="0"/>
          </a:p>
        </p:txBody>
      </p:sp>
      <p:sp>
        <p:nvSpPr>
          <p:cNvPr id="11" name="Fußzeilenplatzhalter 10"/>
          <p:cNvSpPr>
            <a:spLocks noGrp="1"/>
          </p:cNvSpPr>
          <p:nvPr>
            <p:ph type="ftr" sz="quarter" idx="11"/>
          </p:nvPr>
        </p:nvSpPr>
        <p:spPr/>
        <p:txBody>
          <a:bodyPr rtlCol="0"/>
          <a:lstStyle/>
          <a:p>
            <a:pPr rtl="0"/>
            <a:endParaRPr lang="de-DE" noProof="0" dirty="0"/>
          </a:p>
        </p:txBody>
      </p:sp>
      <p:sp>
        <p:nvSpPr>
          <p:cNvPr id="12" name="Foliennummernplatzhalter 11"/>
          <p:cNvSpPr>
            <a:spLocks noGrp="1"/>
          </p:cNvSpPr>
          <p:nvPr>
            <p:ph type="sldNum" sz="quarter" idx="12"/>
          </p:nvPr>
        </p:nvSpPr>
        <p:spPr/>
        <p:txBody>
          <a:bodyPr rtlCol="0"/>
          <a:lstStyle/>
          <a:p>
            <a:pPr rtl="0"/>
            <a:fld id="{4FAB73BC-B049-4115-A692-8D63A059BFB8}" type="slidenum">
              <a:rPr lang="de-DE" noProof="0" smtClean="0"/>
              <a:pPr rtl="0"/>
              <a:t>‹Nr.›</a:t>
            </a:fld>
            <a:endParaRPr lang="de-DE" noProof="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6" name="Titel 5"/>
          <p:cNvSpPr>
            <a:spLocks noGrp="1"/>
          </p:cNvSpPr>
          <p:nvPr>
            <p:ph type="title"/>
          </p:nvPr>
        </p:nvSpPr>
        <p:spPr/>
        <p:txBody>
          <a:bodyPr rtlCol="0"/>
          <a:lstStyle/>
          <a:p>
            <a:pPr rtl="0"/>
            <a:r>
              <a:rPr lang="de-DE" noProof="0"/>
              <a:t>Mastertitelformat bearbeiten</a:t>
            </a:r>
            <a:endParaRPr lang="de-DE" noProof="0" dirty="0"/>
          </a:p>
        </p:txBody>
      </p:sp>
      <p:sp>
        <p:nvSpPr>
          <p:cNvPr id="2" name="Datumsplatzhalter 1"/>
          <p:cNvSpPr>
            <a:spLocks noGrp="1"/>
          </p:cNvSpPr>
          <p:nvPr>
            <p:ph type="dt" sz="half" idx="10"/>
          </p:nvPr>
        </p:nvSpPr>
        <p:spPr/>
        <p:txBody>
          <a:bodyPr rtlCol="0"/>
          <a:lstStyle/>
          <a:p>
            <a:pPr rtl="0"/>
            <a:fld id="{53431C6F-40CC-4AE3-8C3B-7CA829C7487F}" type="datetime1">
              <a:rPr lang="de-DE" noProof="0" smtClean="0"/>
              <a:t>05.12.2021</a:t>
            </a:fld>
            <a:endParaRPr lang="de-DE" noProof="0" dirty="0"/>
          </a:p>
        </p:txBody>
      </p:sp>
      <p:sp>
        <p:nvSpPr>
          <p:cNvPr id="7" name="Fußzeilenplatzhalter 6"/>
          <p:cNvSpPr>
            <a:spLocks noGrp="1"/>
          </p:cNvSpPr>
          <p:nvPr>
            <p:ph type="ftr" sz="quarter" idx="11"/>
          </p:nvPr>
        </p:nvSpPr>
        <p:spPr/>
        <p:txBody>
          <a:bodyPr rtlCol="0"/>
          <a:lstStyle/>
          <a:p>
            <a:pPr rtl="0"/>
            <a:endParaRPr lang="de-DE" noProof="0" dirty="0"/>
          </a:p>
        </p:txBody>
      </p:sp>
      <p:sp>
        <p:nvSpPr>
          <p:cNvPr id="8" name="Foliennummernplatzhalter 7"/>
          <p:cNvSpPr>
            <a:spLocks noGrp="1"/>
          </p:cNvSpPr>
          <p:nvPr>
            <p:ph type="sldNum" sz="quarter" idx="12"/>
          </p:nvPr>
        </p:nvSpPr>
        <p:spPr/>
        <p:txBody>
          <a:bodyPr rtlCol="0"/>
          <a:lstStyle/>
          <a:p>
            <a:pPr rtl="0"/>
            <a:fld id="{4FAB73BC-B049-4115-A692-8D63A059BFB8}" type="slidenum">
              <a:rPr lang="de-DE" noProof="0" smtClean="0"/>
              <a:pPr rtl="0"/>
              <a:t>‹Nr.›</a:t>
            </a:fld>
            <a:endParaRPr lang="de-DE" noProof="0"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rtlCol="0"/>
          <a:lstStyle/>
          <a:p>
            <a:pPr rtl="0"/>
            <a:fld id="{2B5D72E2-09B5-49A7-821D-B331339605D1}" type="datetime1">
              <a:rPr lang="de-DE" noProof="0" smtClean="0"/>
              <a:t>05.12.2021</a:t>
            </a:fld>
            <a:endParaRPr lang="de-DE" noProof="0" dirty="0"/>
          </a:p>
        </p:txBody>
      </p:sp>
      <p:sp>
        <p:nvSpPr>
          <p:cNvPr id="6" name="Fußzeilenplatzhalter 5"/>
          <p:cNvSpPr>
            <a:spLocks noGrp="1"/>
          </p:cNvSpPr>
          <p:nvPr>
            <p:ph type="ftr" sz="quarter" idx="11"/>
          </p:nvPr>
        </p:nvSpPr>
        <p:spPr/>
        <p:txBody>
          <a:bodyPr rtlCol="0"/>
          <a:lstStyle/>
          <a:p>
            <a:pPr rtl="0"/>
            <a:endParaRPr lang="de-DE" noProof="0" dirty="0"/>
          </a:p>
        </p:txBody>
      </p:sp>
      <p:sp>
        <p:nvSpPr>
          <p:cNvPr id="7" name="Foliennummernplatzhalter 6"/>
          <p:cNvSpPr>
            <a:spLocks noGrp="1"/>
          </p:cNvSpPr>
          <p:nvPr>
            <p:ph type="sldNum" sz="quarter" idx="12"/>
          </p:nvPr>
        </p:nvSpPr>
        <p:spPr/>
        <p:txBody>
          <a:bodyPr rtlCol="0"/>
          <a:lstStyle/>
          <a:p>
            <a:pPr rtl="0"/>
            <a:fld id="{4FAB73BC-B049-4115-A692-8D63A059BFB8}" type="slidenum">
              <a:rPr lang="de-DE" noProof="0" smtClean="0"/>
              <a:pPr rtl="0"/>
              <a:t>‹Nr.›</a:t>
            </a:fld>
            <a:endParaRPr lang="de-DE" noProof="0"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256032" y="1143000"/>
            <a:ext cx="2834640" cy="2377440"/>
          </a:xfrm>
        </p:spPr>
        <p:txBody>
          <a:bodyPr rtlCol="0" anchor="b">
            <a:normAutofit/>
          </a:bodyPr>
          <a:lstStyle>
            <a:lvl1pPr>
              <a:defRPr sz="3200" b="0" baseline="0"/>
            </a:lvl1pPr>
          </a:lstStyle>
          <a:p>
            <a:pPr rtl="0"/>
            <a:r>
              <a:rPr lang="de-DE" noProof="0"/>
              <a:t>Mastertitelformat bearbeiten</a:t>
            </a:r>
            <a:endParaRPr lang="de-DE" noProof="0" dirty="0"/>
          </a:p>
        </p:txBody>
      </p:sp>
      <p:sp>
        <p:nvSpPr>
          <p:cNvPr id="3" name="Inhaltsplatzhalter 2"/>
          <p:cNvSpPr>
            <a:spLocks noGrp="1"/>
          </p:cNvSpPr>
          <p:nvPr>
            <p:ph idx="1"/>
          </p:nvPr>
        </p:nvSpPr>
        <p:spPr>
          <a:xfrm>
            <a:off x="3867912" y="868680"/>
            <a:ext cx="7315200" cy="5120640"/>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4" name="Textplatzhalter 3"/>
          <p:cNvSpPr>
            <a:spLocks noGrp="1"/>
          </p:cNvSpPr>
          <p:nvPr>
            <p:ph type="body" sz="half" idx="2"/>
          </p:nvPr>
        </p:nvSpPr>
        <p:spPr>
          <a:xfrm>
            <a:off x="256032" y="3494176"/>
            <a:ext cx="2834640" cy="2321990"/>
          </a:xfrm>
        </p:spPr>
        <p:txBody>
          <a:bodyPr rtlCol="0"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de-DE" noProof="0"/>
              <a:t>Mastertextformat bearbeiten</a:t>
            </a:r>
          </a:p>
        </p:txBody>
      </p:sp>
      <p:sp>
        <p:nvSpPr>
          <p:cNvPr id="8" name="Datumsplatzhalter 7"/>
          <p:cNvSpPr>
            <a:spLocks noGrp="1"/>
          </p:cNvSpPr>
          <p:nvPr>
            <p:ph type="dt" sz="half" idx="10"/>
          </p:nvPr>
        </p:nvSpPr>
        <p:spPr/>
        <p:txBody>
          <a:bodyPr rtlCol="0"/>
          <a:lstStyle/>
          <a:p>
            <a:pPr rtl="0"/>
            <a:fld id="{350E8EF8-F542-42D6-9C0B-E6ACA5338606}" type="datetime1">
              <a:rPr lang="de-DE" noProof="0" smtClean="0"/>
              <a:t>05.12.2021</a:t>
            </a:fld>
            <a:endParaRPr lang="de-DE" noProof="0" dirty="0"/>
          </a:p>
        </p:txBody>
      </p:sp>
      <p:sp>
        <p:nvSpPr>
          <p:cNvPr id="9" name="Fußzeilenplatzhalter 8"/>
          <p:cNvSpPr>
            <a:spLocks noGrp="1"/>
          </p:cNvSpPr>
          <p:nvPr>
            <p:ph type="ftr" sz="quarter" idx="11"/>
          </p:nvPr>
        </p:nvSpPr>
        <p:spPr/>
        <p:txBody>
          <a:bodyPr rtlCol="0"/>
          <a:lstStyle/>
          <a:p>
            <a:pPr rtl="0"/>
            <a:endParaRPr lang="de-DE" noProof="0" dirty="0"/>
          </a:p>
        </p:txBody>
      </p:sp>
      <p:sp>
        <p:nvSpPr>
          <p:cNvPr id="10" name="Foliennummernplatzhalter 9"/>
          <p:cNvSpPr>
            <a:spLocks noGrp="1"/>
          </p:cNvSpPr>
          <p:nvPr>
            <p:ph type="sldNum" sz="quarter" idx="12"/>
          </p:nvPr>
        </p:nvSpPr>
        <p:spPr/>
        <p:txBody>
          <a:bodyPr rtlCol="0"/>
          <a:lstStyle/>
          <a:p>
            <a:pPr rtl="0"/>
            <a:fld id="{4FAB73BC-B049-4115-A692-8D63A059BFB8}" type="slidenum">
              <a:rPr lang="de-DE" noProof="0" smtClean="0"/>
              <a:pPr rtl="0"/>
              <a:t>‹Nr.›</a:t>
            </a:fld>
            <a:endParaRPr lang="de-DE" noProof="0"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256032" y="1143000"/>
            <a:ext cx="2834640" cy="2377440"/>
          </a:xfrm>
        </p:spPr>
        <p:txBody>
          <a:bodyPr rtlCol="0" anchor="b">
            <a:normAutofit/>
          </a:bodyPr>
          <a:lstStyle>
            <a:lvl1pPr>
              <a:defRPr sz="3200" b="0"/>
            </a:lvl1pPr>
          </a:lstStyle>
          <a:p>
            <a:pPr rtl="0"/>
            <a:r>
              <a:rPr lang="de-DE" noProof="0"/>
              <a:t>Mastertitelformat bearbeiten</a:t>
            </a:r>
            <a:endParaRPr lang="de-DE" noProof="0" dirty="0"/>
          </a:p>
        </p:txBody>
      </p:sp>
      <p:sp>
        <p:nvSpPr>
          <p:cNvPr id="3" name="Bildplatzhalter 2"/>
          <p:cNvSpPr>
            <a:spLocks noGrp="1" noChangeAspect="1"/>
          </p:cNvSpPr>
          <p:nvPr>
            <p:ph type="pic" idx="1"/>
          </p:nvPr>
        </p:nvSpPr>
        <p:spPr>
          <a:xfrm>
            <a:off x="3570644" y="767419"/>
            <a:ext cx="8115230" cy="5330952"/>
          </a:xfrm>
          <a:solidFill>
            <a:schemeClr val="bg1">
              <a:lumMod val="75000"/>
            </a:schemeClr>
          </a:solidFill>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Bild durch Klicken auf Symbol hinzufügen</a:t>
            </a:r>
            <a:endParaRPr lang="de-DE" noProof="0" dirty="0"/>
          </a:p>
        </p:txBody>
      </p:sp>
      <p:sp>
        <p:nvSpPr>
          <p:cNvPr id="4" name="Textplatzhalter 3"/>
          <p:cNvSpPr>
            <a:spLocks noGrp="1"/>
          </p:cNvSpPr>
          <p:nvPr>
            <p:ph type="body" sz="half" idx="2"/>
          </p:nvPr>
        </p:nvSpPr>
        <p:spPr>
          <a:xfrm>
            <a:off x="256032" y="3493008"/>
            <a:ext cx="2834640" cy="2322576"/>
          </a:xfrm>
        </p:spPr>
        <p:txBody>
          <a:bodyPr rtlCol="0"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de-DE" noProof="0"/>
              <a:t>Mastertextformat bearbeiten</a:t>
            </a:r>
          </a:p>
        </p:txBody>
      </p:sp>
      <p:sp>
        <p:nvSpPr>
          <p:cNvPr id="8" name="Datumsplatzhalter 7"/>
          <p:cNvSpPr>
            <a:spLocks noGrp="1"/>
          </p:cNvSpPr>
          <p:nvPr>
            <p:ph type="dt" sz="half" idx="10"/>
          </p:nvPr>
        </p:nvSpPr>
        <p:spPr/>
        <p:txBody>
          <a:bodyPr rtlCol="0"/>
          <a:lstStyle/>
          <a:p>
            <a:pPr rtl="0"/>
            <a:fld id="{3FE124E7-78F4-4B52-BDCC-5873C3CDED13}" type="datetime1">
              <a:rPr lang="de-DE" noProof="0" smtClean="0"/>
              <a:t>05.12.2021</a:t>
            </a:fld>
            <a:endParaRPr lang="de-DE" noProof="0" dirty="0"/>
          </a:p>
        </p:txBody>
      </p:sp>
      <p:sp>
        <p:nvSpPr>
          <p:cNvPr id="9" name="Fußzeilenplatzhalter 8"/>
          <p:cNvSpPr>
            <a:spLocks noGrp="1"/>
          </p:cNvSpPr>
          <p:nvPr>
            <p:ph type="ftr" sz="quarter" idx="11"/>
          </p:nvPr>
        </p:nvSpPr>
        <p:spPr>
          <a:xfrm>
            <a:off x="3499101" y="6356350"/>
            <a:ext cx="5911517" cy="365125"/>
          </a:xfrm>
        </p:spPr>
        <p:txBody>
          <a:bodyPr rtlCol="0"/>
          <a:lstStyle/>
          <a:p>
            <a:pPr rtl="0"/>
            <a:endParaRPr lang="de-DE" noProof="0" dirty="0"/>
          </a:p>
        </p:txBody>
      </p:sp>
      <p:sp>
        <p:nvSpPr>
          <p:cNvPr id="10" name="Foliennummernplatzhalter 9"/>
          <p:cNvSpPr>
            <a:spLocks noGrp="1"/>
          </p:cNvSpPr>
          <p:nvPr>
            <p:ph type="sldNum" sz="quarter" idx="12"/>
          </p:nvPr>
        </p:nvSpPr>
        <p:spPr/>
        <p:txBody>
          <a:bodyPr rtlCol="0"/>
          <a:lstStyle/>
          <a:p>
            <a:pPr rtl="0"/>
            <a:fld id="{4FAB73BC-B049-4115-A692-8D63A059BFB8}" type="slidenum">
              <a:rPr lang="de-DE" noProof="0" smtClean="0"/>
              <a:pPr rtl="0"/>
              <a:t>‹Nr.›</a:t>
            </a:fld>
            <a:endParaRPr lang="de-DE" noProof="0"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7" name="Rechteck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platzhalt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pPr rtl="0"/>
            <a:r>
              <a:rPr lang="de-DE" noProof="0" dirty="0"/>
              <a:t>Titelmasterformat durch Klicken bearbeiten</a:t>
            </a:r>
          </a:p>
        </p:txBody>
      </p:sp>
      <p:sp>
        <p:nvSpPr>
          <p:cNvPr id="38" name="Rechteck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platzhalt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rtl="0"/>
            <a:r>
              <a:rPr lang="de-DE" noProof="0" dirty="0"/>
              <a:t>Textmasterformate durch Klicken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Datumsplatzhalt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pPr rtl="0"/>
            <a:fld id="{ADE014F9-E5CB-4796-9B6E-F4B876AB1E17}" type="datetime1">
              <a:rPr lang="de-DE" noProof="0" smtClean="0"/>
              <a:t>05.12.2021</a:t>
            </a:fld>
            <a:endParaRPr lang="de-DE" noProof="0" dirty="0"/>
          </a:p>
        </p:txBody>
      </p:sp>
      <p:sp>
        <p:nvSpPr>
          <p:cNvPr id="5" name="Fußzeilenplatzhalt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pPr rtl="0"/>
            <a:endParaRPr lang="de-DE" noProof="0" dirty="0"/>
          </a:p>
        </p:txBody>
      </p:sp>
      <p:sp>
        <p:nvSpPr>
          <p:cNvPr id="6" name="Foliennummernplatzhalt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pPr rtl="0"/>
            <a:fld id="{4FAB73BC-B049-4115-A692-8D63A059BFB8}" type="slidenum">
              <a:rPr lang="de-DE" noProof="0" smtClean="0"/>
              <a:pPr rtl="0"/>
              <a:t>‹Nr.›</a:t>
            </a:fld>
            <a:endParaRPr lang="de-DE" noProof="0"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a:extLst>
              <a:ext uri="{FF2B5EF4-FFF2-40B4-BE49-F238E27FC236}">
                <a16:creationId xmlns:a16="http://schemas.microsoft.com/office/drawing/2014/main" id="{E02A32A9-E857-46CE-8AA3-D318B7D6463D}"/>
              </a:ext>
              <a:ext uri="{C183D7F6-B498-43B3-948B-1728B52AA6E4}">
                <adec:decorative xmlns:adec="http://schemas.microsoft.com/office/drawing/2017/decorative" val="1"/>
              </a:ext>
            </a:extLst>
          </p:cNvPr>
          <p:cNvPicPr>
            <a:picLocks noChangeAspect="1"/>
          </p:cNvPicPr>
          <p:nvPr/>
        </p:nvPicPr>
        <p:blipFill rotWithShape="1">
          <a:blip r:embed="rId3"/>
          <a:srcRect t="2926" r="9092" b="20447"/>
          <a:stretch/>
        </p:blipFill>
        <p:spPr>
          <a:xfrm>
            <a:off x="3068" y="0"/>
            <a:ext cx="12188932" cy="6858000"/>
          </a:xfrm>
          <a:prstGeom prst="rect">
            <a:avLst/>
          </a:prstGeom>
        </p:spPr>
      </p:pic>
      <p:sp>
        <p:nvSpPr>
          <p:cNvPr id="2" name="Titel 1">
            <a:extLst>
              <a:ext uri="{FF2B5EF4-FFF2-40B4-BE49-F238E27FC236}">
                <a16:creationId xmlns:a16="http://schemas.microsoft.com/office/drawing/2014/main" id="{50BAEEE6-69AA-4811-8D2B-F84F74D46B57}"/>
              </a:ext>
            </a:extLst>
          </p:cNvPr>
          <p:cNvSpPr>
            <a:spLocks noGrp="1"/>
          </p:cNvSpPr>
          <p:nvPr>
            <p:ph type="ctrTitle" idx="4294967295"/>
          </p:nvPr>
        </p:nvSpPr>
        <p:spPr>
          <a:xfrm>
            <a:off x="5847805" y="2527227"/>
            <a:ext cx="5421085" cy="3108959"/>
          </a:xfrm>
        </p:spPr>
        <p:txBody>
          <a:bodyPr rtlCol="0">
            <a:noAutofit/>
          </a:bodyPr>
          <a:lstStyle/>
          <a:p>
            <a:pPr algn="ctr"/>
            <a:r>
              <a:rPr lang="de-DE" sz="2800" i="1" dirty="0">
                <a:solidFill>
                  <a:schemeClr val="tx1"/>
                </a:solidFill>
              </a:rPr>
              <a:t>Nach einem guten Essen gab es auch ein Gläschen Wein und zur Verdauung  einen Schnaps. Beide Getränke wurden selbst hergestellt, es gab viele Weinreben und vor allem Pflaumen und Aprikosenbäume, aus deren  Früchte der Alkohol gewonnen wurde.</a:t>
            </a:r>
          </a:p>
        </p:txBody>
      </p:sp>
      <p:sp>
        <p:nvSpPr>
          <p:cNvPr id="3" name="Untertitel 2">
            <a:extLst>
              <a:ext uri="{FF2B5EF4-FFF2-40B4-BE49-F238E27FC236}">
                <a16:creationId xmlns:a16="http://schemas.microsoft.com/office/drawing/2014/main" id="{7721F547-2086-4D47-BB8F-44FA940064BE}"/>
              </a:ext>
            </a:extLst>
          </p:cNvPr>
          <p:cNvSpPr>
            <a:spLocks noGrp="1"/>
          </p:cNvSpPr>
          <p:nvPr>
            <p:ph type="subTitle" idx="4294967295"/>
          </p:nvPr>
        </p:nvSpPr>
        <p:spPr>
          <a:xfrm>
            <a:off x="1929819" y="4107726"/>
            <a:ext cx="3709852" cy="2619645"/>
          </a:xfrm>
        </p:spPr>
        <p:txBody>
          <a:bodyPr rtlCol="0">
            <a:noAutofit/>
          </a:bodyPr>
          <a:lstStyle/>
          <a:p>
            <a:pPr marL="0" indent="0" algn="ctr" rtl="0">
              <a:spcBef>
                <a:spcPts val="0"/>
              </a:spcBef>
              <a:buNone/>
            </a:pPr>
            <a:r>
              <a:rPr lang="de-DE" sz="2400" b="1" dirty="0">
                <a:solidFill>
                  <a:schemeClr val="bg1"/>
                </a:solidFill>
              </a:rPr>
              <a:t> Zugeprostet wurde in Jahrmarkt </a:t>
            </a:r>
          </a:p>
          <a:p>
            <a:pPr marL="0" indent="0" algn="ctr" rtl="0">
              <a:spcBef>
                <a:spcPts val="0"/>
              </a:spcBef>
              <a:buNone/>
            </a:pPr>
            <a:r>
              <a:rPr lang="de-DE" sz="2400" b="1" dirty="0">
                <a:solidFill>
                  <a:schemeClr val="bg1"/>
                </a:solidFill>
              </a:rPr>
              <a:t>mit dem Spruch: GESUNDHEIT, erst später wurde das kurze  Wort PROST benutzt.</a:t>
            </a:r>
          </a:p>
        </p:txBody>
      </p:sp>
    </p:spTree>
    <p:extLst>
      <p:ext uri="{BB962C8B-B14F-4D97-AF65-F5344CB8AC3E}">
        <p14:creationId xmlns:p14="http://schemas.microsoft.com/office/powerpoint/2010/main" val="3550316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6875BAB-AD09-4EAB-86B5-5935A9325263}"/>
              </a:ext>
            </a:extLst>
          </p:cNvPr>
          <p:cNvPicPr>
            <a:picLocks noChangeAspect="1"/>
          </p:cNvPicPr>
          <p:nvPr/>
        </p:nvPicPr>
        <p:blipFill>
          <a:blip r:embed="rId2"/>
          <a:stretch>
            <a:fillRect/>
          </a:stretch>
        </p:blipFill>
        <p:spPr>
          <a:xfrm>
            <a:off x="306579" y="738051"/>
            <a:ext cx="5467204" cy="5707850"/>
          </a:xfrm>
          <a:prstGeom prst="rect">
            <a:avLst/>
          </a:prstGeom>
        </p:spPr>
      </p:pic>
      <p:pic>
        <p:nvPicPr>
          <p:cNvPr id="5" name="Grafik 4">
            <a:extLst>
              <a:ext uri="{FF2B5EF4-FFF2-40B4-BE49-F238E27FC236}">
                <a16:creationId xmlns:a16="http://schemas.microsoft.com/office/drawing/2014/main" id="{EAE9E461-F109-4987-AA9E-8448112775EE}"/>
              </a:ext>
            </a:extLst>
          </p:cNvPr>
          <p:cNvPicPr>
            <a:picLocks noChangeAspect="1"/>
          </p:cNvPicPr>
          <p:nvPr/>
        </p:nvPicPr>
        <p:blipFill>
          <a:blip r:embed="rId3"/>
          <a:stretch>
            <a:fillRect/>
          </a:stretch>
        </p:blipFill>
        <p:spPr>
          <a:xfrm>
            <a:off x="6096000" y="234450"/>
            <a:ext cx="5595257" cy="3708043"/>
          </a:xfrm>
          <a:prstGeom prst="rect">
            <a:avLst/>
          </a:prstGeom>
        </p:spPr>
      </p:pic>
      <p:pic>
        <p:nvPicPr>
          <p:cNvPr id="7" name="Grafik 6">
            <a:extLst>
              <a:ext uri="{FF2B5EF4-FFF2-40B4-BE49-F238E27FC236}">
                <a16:creationId xmlns:a16="http://schemas.microsoft.com/office/drawing/2014/main" id="{7E9E2BAA-F377-4D21-A244-668320317049}"/>
              </a:ext>
            </a:extLst>
          </p:cNvPr>
          <p:cNvPicPr>
            <a:picLocks noChangeAspect="1"/>
          </p:cNvPicPr>
          <p:nvPr/>
        </p:nvPicPr>
        <p:blipFill>
          <a:blip r:embed="rId4"/>
          <a:stretch>
            <a:fillRect/>
          </a:stretch>
        </p:blipFill>
        <p:spPr>
          <a:xfrm>
            <a:off x="6467134" y="3591976"/>
            <a:ext cx="4852987" cy="2967037"/>
          </a:xfrm>
          <a:prstGeom prst="rect">
            <a:avLst/>
          </a:prstGeom>
        </p:spPr>
      </p:pic>
    </p:spTree>
    <p:extLst>
      <p:ext uri="{BB962C8B-B14F-4D97-AF65-F5344CB8AC3E}">
        <p14:creationId xmlns:p14="http://schemas.microsoft.com/office/powerpoint/2010/main" val="3200302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AFEA8BF-8776-4DBB-8182-0E4FED7313CF}"/>
              </a:ext>
            </a:extLst>
          </p:cNvPr>
          <p:cNvPicPr>
            <a:picLocks noChangeAspect="1"/>
          </p:cNvPicPr>
          <p:nvPr/>
        </p:nvPicPr>
        <p:blipFill>
          <a:blip r:embed="rId2"/>
          <a:stretch>
            <a:fillRect/>
          </a:stretch>
        </p:blipFill>
        <p:spPr>
          <a:xfrm>
            <a:off x="1796824" y="664760"/>
            <a:ext cx="8972775" cy="5769224"/>
          </a:xfrm>
          <a:prstGeom prst="rect">
            <a:avLst/>
          </a:prstGeom>
        </p:spPr>
      </p:pic>
    </p:spTree>
    <p:extLst>
      <p:ext uri="{BB962C8B-B14F-4D97-AF65-F5344CB8AC3E}">
        <p14:creationId xmlns:p14="http://schemas.microsoft.com/office/powerpoint/2010/main" val="3514080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33ABF06-1142-40C8-BDD5-E962F6E9A6E4}"/>
              </a:ext>
            </a:extLst>
          </p:cNvPr>
          <p:cNvPicPr>
            <a:picLocks noChangeAspect="1"/>
          </p:cNvPicPr>
          <p:nvPr/>
        </p:nvPicPr>
        <p:blipFill>
          <a:blip r:embed="rId2"/>
          <a:stretch>
            <a:fillRect/>
          </a:stretch>
        </p:blipFill>
        <p:spPr>
          <a:xfrm>
            <a:off x="333635" y="476587"/>
            <a:ext cx="5949599" cy="4696305"/>
          </a:xfrm>
          <a:prstGeom prst="rect">
            <a:avLst/>
          </a:prstGeom>
        </p:spPr>
      </p:pic>
      <p:pic>
        <p:nvPicPr>
          <p:cNvPr id="4" name="Grafik 3">
            <a:extLst>
              <a:ext uri="{FF2B5EF4-FFF2-40B4-BE49-F238E27FC236}">
                <a16:creationId xmlns:a16="http://schemas.microsoft.com/office/drawing/2014/main" id="{0555F0A3-06C9-44FB-AD41-8C96F53AD0BB}"/>
              </a:ext>
            </a:extLst>
          </p:cNvPr>
          <p:cNvPicPr>
            <a:picLocks noChangeAspect="1"/>
          </p:cNvPicPr>
          <p:nvPr/>
        </p:nvPicPr>
        <p:blipFill>
          <a:blip r:embed="rId3"/>
          <a:stretch>
            <a:fillRect/>
          </a:stretch>
        </p:blipFill>
        <p:spPr>
          <a:xfrm>
            <a:off x="5464620" y="1789611"/>
            <a:ext cx="6393746" cy="4356036"/>
          </a:xfrm>
          <a:prstGeom prst="rect">
            <a:avLst/>
          </a:prstGeom>
        </p:spPr>
      </p:pic>
    </p:spTree>
    <p:extLst>
      <p:ext uri="{BB962C8B-B14F-4D97-AF65-F5344CB8AC3E}">
        <p14:creationId xmlns:p14="http://schemas.microsoft.com/office/powerpoint/2010/main" val="2384848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6B3B8096-2973-4147-9B3C-EE75FCE419F5}"/>
              </a:ext>
            </a:extLst>
          </p:cNvPr>
          <p:cNvPicPr>
            <a:picLocks noChangeAspect="1"/>
          </p:cNvPicPr>
          <p:nvPr/>
        </p:nvPicPr>
        <p:blipFill>
          <a:blip r:embed="rId2"/>
          <a:stretch>
            <a:fillRect/>
          </a:stretch>
        </p:blipFill>
        <p:spPr>
          <a:xfrm>
            <a:off x="5952382" y="1005840"/>
            <a:ext cx="5971791" cy="4624251"/>
          </a:xfrm>
          <a:prstGeom prst="rect">
            <a:avLst/>
          </a:prstGeom>
        </p:spPr>
      </p:pic>
      <p:pic>
        <p:nvPicPr>
          <p:cNvPr id="8" name="Grafik 7">
            <a:extLst>
              <a:ext uri="{FF2B5EF4-FFF2-40B4-BE49-F238E27FC236}">
                <a16:creationId xmlns:a16="http://schemas.microsoft.com/office/drawing/2014/main" id="{F0472ABD-A632-4802-AB61-2C20F048B33E}"/>
              </a:ext>
            </a:extLst>
          </p:cNvPr>
          <p:cNvPicPr>
            <a:picLocks noChangeAspect="1"/>
          </p:cNvPicPr>
          <p:nvPr/>
        </p:nvPicPr>
        <p:blipFill>
          <a:blip r:embed="rId3"/>
          <a:stretch>
            <a:fillRect/>
          </a:stretch>
        </p:blipFill>
        <p:spPr>
          <a:xfrm>
            <a:off x="438699" y="371475"/>
            <a:ext cx="5282832" cy="6272504"/>
          </a:xfrm>
          <a:prstGeom prst="rect">
            <a:avLst/>
          </a:prstGeom>
        </p:spPr>
      </p:pic>
    </p:spTree>
    <p:extLst>
      <p:ext uri="{BB962C8B-B14F-4D97-AF65-F5344CB8AC3E}">
        <p14:creationId xmlns:p14="http://schemas.microsoft.com/office/powerpoint/2010/main" val="3279167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4F7D8C0-5879-43D8-950C-7BBEDC6F0564}"/>
              </a:ext>
            </a:extLst>
          </p:cNvPr>
          <p:cNvPicPr>
            <a:picLocks noChangeAspect="1"/>
          </p:cNvPicPr>
          <p:nvPr/>
        </p:nvPicPr>
        <p:blipFill>
          <a:blip r:embed="rId2"/>
          <a:stretch>
            <a:fillRect/>
          </a:stretch>
        </p:blipFill>
        <p:spPr>
          <a:xfrm>
            <a:off x="284013" y="692332"/>
            <a:ext cx="11623974" cy="5264332"/>
          </a:xfrm>
          <a:prstGeom prst="rect">
            <a:avLst/>
          </a:prstGeom>
        </p:spPr>
      </p:pic>
    </p:spTree>
    <p:extLst>
      <p:ext uri="{BB962C8B-B14F-4D97-AF65-F5344CB8AC3E}">
        <p14:creationId xmlns:p14="http://schemas.microsoft.com/office/powerpoint/2010/main" val="3891396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3D63786-CE5B-4BED-9999-E2D8E73542FE}"/>
              </a:ext>
            </a:extLst>
          </p:cNvPr>
          <p:cNvPicPr>
            <a:picLocks noChangeAspect="1"/>
          </p:cNvPicPr>
          <p:nvPr/>
        </p:nvPicPr>
        <p:blipFill>
          <a:blip r:embed="rId2"/>
          <a:stretch>
            <a:fillRect/>
          </a:stretch>
        </p:blipFill>
        <p:spPr>
          <a:xfrm>
            <a:off x="1306284" y="455466"/>
            <a:ext cx="5364481" cy="6172608"/>
          </a:xfrm>
          <a:prstGeom prst="rect">
            <a:avLst/>
          </a:prstGeom>
        </p:spPr>
      </p:pic>
      <p:pic>
        <p:nvPicPr>
          <p:cNvPr id="5" name="Grafik 4">
            <a:extLst>
              <a:ext uri="{FF2B5EF4-FFF2-40B4-BE49-F238E27FC236}">
                <a16:creationId xmlns:a16="http://schemas.microsoft.com/office/drawing/2014/main" id="{01980627-4018-412D-84BB-226683329FF9}"/>
              </a:ext>
            </a:extLst>
          </p:cNvPr>
          <p:cNvPicPr>
            <a:picLocks noChangeAspect="1"/>
          </p:cNvPicPr>
          <p:nvPr/>
        </p:nvPicPr>
        <p:blipFill>
          <a:blip r:embed="rId3"/>
          <a:stretch>
            <a:fillRect/>
          </a:stretch>
        </p:blipFill>
        <p:spPr>
          <a:xfrm>
            <a:off x="7115927" y="475014"/>
            <a:ext cx="4078944" cy="6102544"/>
          </a:xfrm>
          <a:prstGeom prst="rect">
            <a:avLst/>
          </a:prstGeom>
        </p:spPr>
      </p:pic>
    </p:spTree>
    <p:extLst>
      <p:ext uri="{BB962C8B-B14F-4D97-AF65-F5344CB8AC3E}">
        <p14:creationId xmlns:p14="http://schemas.microsoft.com/office/powerpoint/2010/main" val="3369711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17F4094-4DE3-4917-812D-D4019269C6E6}"/>
              </a:ext>
            </a:extLst>
          </p:cNvPr>
          <p:cNvPicPr>
            <a:picLocks noChangeAspect="1"/>
          </p:cNvPicPr>
          <p:nvPr/>
        </p:nvPicPr>
        <p:blipFill>
          <a:blip r:embed="rId2"/>
          <a:stretch>
            <a:fillRect/>
          </a:stretch>
        </p:blipFill>
        <p:spPr>
          <a:xfrm>
            <a:off x="898399" y="483326"/>
            <a:ext cx="10570789" cy="5990860"/>
          </a:xfrm>
          <a:prstGeom prst="rect">
            <a:avLst/>
          </a:prstGeom>
        </p:spPr>
      </p:pic>
    </p:spTree>
    <p:extLst>
      <p:ext uri="{BB962C8B-B14F-4D97-AF65-F5344CB8AC3E}">
        <p14:creationId xmlns:p14="http://schemas.microsoft.com/office/powerpoint/2010/main" val="1674778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1B03161-13C7-4B8D-B508-6CF1834956DD}"/>
              </a:ext>
            </a:extLst>
          </p:cNvPr>
          <p:cNvPicPr>
            <a:picLocks noChangeAspect="1"/>
          </p:cNvPicPr>
          <p:nvPr/>
        </p:nvPicPr>
        <p:blipFill>
          <a:blip r:embed="rId2"/>
          <a:stretch>
            <a:fillRect/>
          </a:stretch>
        </p:blipFill>
        <p:spPr>
          <a:xfrm>
            <a:off x="1318561" y="260434"/>
            <a:ext cx="9554877" cy="6337131"/>
          </a:xfrm>
          <a:prstGeom prst="rect">
            <a:avLst/>
          </a:prstGeom>
        </p:spPr>
      </p:pic>
    </p:spTree>
    <p:extLst>
      <p:ext uri="{BB962C8B-B14F-4D97-AF65-F5344CB8AC3E}">
        <p14:creationId xmlns:p14="http://schemas.microsoft.com/office/powerpoint/2010/main" val="5634170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7D7BE91-1A0D-4140-A808-7E46DC9604F6}"/>
              </a:ext>
            </a:extLst>
          </p:cNvPr>
          <p:cNvPicPr>
            <a:picLocks noChangeAspect="1"/>
          </p:cNvPicPr>
          <p:nvPr/>
        </p:nvPicPr>
        <p:blipFill>
          <a:blip r:embed="rId2"/>
          <a:stretch>
            <a:fillRect/>
          </a:stretch>
        </p:blipFill>
        <p:spPr>
          <a:xfrm>
            <a:off x="1819002" y="384814"/>
            <a:ext cx="3954780" cy="6088367"/>
          </a:xfrm>
          <a:prstGeom prst="rect">
            <a:avLst/>
          </a:prstGeom>
        </p:spPr>
      </p:pic>
      <p:pic>
        <p:nvPicPr>
          <p:cNvPr id="5" name="Grafik 4">
            <a:extLst>
              <a:ext uri="{FF2B5EF4-FFF2-40B4-BE49-F238E27FC236}">
                <a16:creationId xmlns:a16="http://schemas.microsoft.com/office/drawing/2014/main" id="{1A0D9FC0-1015-4E55-B0CB-F739D7C3A44E}"/>
              </a:ext>
            </a:extLst>
          </p:cNvPr>
          <p:cNvPicPr>
            <a:picLocks noChangeAspect="1"/>
          </p:cNvPicPr>
          <p:nvPr/>
        </p:nvPicPr>
        <p:blipFill>
          <a:blip r:embed="rId3"/>
          <a:stretch>
            <a:fillRect/>
          </a:stretch>
        </p:blipFill>
        <p:spPr>
          <a:xfrm>
            <a:off x="6741195" y="384813"/>
            <a:ext cx="4050144" cy="6088367"/>
          </a:xfrm>
          <a:prstGeom prst="rect">
            <a:avLst/>
          </a:prstGeom>
        </p:spPr>
      </p:pic>
    </p:spTree>
    <p:extLst>
      <p:ext uri="{BB962C8B-B14F-4D97-AF65-F5344CB8AC3E}">
        <p14:creationId xmlns:p14="http://schemas.microsoft.com/office/powerpoint/2010/main" val="1091453534"/>
      </p:ext>
    </p:extLst>
  </p:cSld>
  <p:clrMapOvr>
    <a:masterClrMapping/>
  </p:clrMapOvr>
</p:sld>
</file>

<file path=ppt/theme/theme1.xml><?xml version="1.0" encoding="utf-8"?>
<a:theme xmlns:a="http://schemas.openxmlformats.org/drawingml/2006/main" name="Rahmen">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Office_36805088_TF00804820.potx" id="{5864E170-2E2F-439B-A54A-FA0B979FCB78}" vid="{94D91898-39E1-45EA-AA70-EB00F9C91F94}"/>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5A9C098-A058-4A59-AA77-E2402053F600}">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0BD8AF61-0EFE-4B67-AC63-165AA360F9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CEA0254-3646-4633-AE89-92733C2D697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Rahmendesign</Template>
  <TotalTime>0</TotalTime>
  <Words>62</Words>
  <Application>Microsoft Office PowerPoint</Application>
  <PresentationFormat>Breitbild</PresentationFormat>
  <Paragraphs>4</Paragraphs>
  <Slides>10</Slides>
  <Notes>1</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10</vt:i4>
      </vt:variant>
    </vt:vector>
  </HeadingPairs>
  <TitlesOfParts>
    <vt:vector size="14" baseType="lpstr">
      <vt:lpstr>Calibri</vt:lpstr>
      <vt:lpstr>Corbel</vt:lpstr>
      <vt:lpstr>Wingdings 2</vt:lpstr>
      <vt:lpstr>Rahmen</vt:lpstr>
      <vt:lpstr>Nach einem guten Essen gab es auch ein Gläschen Wein und zur Verdauung  einen Schnaps. Beide Getränke wurden selbst hergestellt, es gab viele Weinreben und vor allem Pflaumen und Aprikosenbäume, aus deren  Früchte der Alkohol gewonnen wurde.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Nach einem guten Essen gab es auch ein Gläschen Wein und zur Verdauung auch einen Schnaps. Beide Getränke wurden selbst hergestellt, es gab viele Weinreben und vor allem Pflaumen und Aprikosen aus denen  der Alkohol gewonnen wurde.</dc:title>
  <dc:creator>Helen</dc:creator>
  <cp:lastModifiedBy>Heidi</cp:lastModifiedBy>
  <cp:revision>6</cp:revision>
  <dcterms:created xsi:type="dcterms:W3CDTF">2021-11-24T20:46:05Z</dcterms:created>
  <dcterms:modified xsi:type="dcterms:W3CDTF">2021-12-05T12:35:39Z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