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3"/>
  </p:notesMasterIdLst>
  <p:handoutMasterIdLst>
    <p:handoutMasterId r:id="rId14"/>
  </p:handoutMasterIdLst>
  <p:sldIdLst>
    <p:sldId id="265" r:id="rId5"/>
    <p:sldId id="266" r:id="rId6"/>
    <p:sldId id="271" r:id="rId7"/>
    <p:sldId id="272" r:id="rId8"/>
    <p:sldId id="267" r:id="rId9"/>
    <p:sldId id="273" r:id="rId10"/>
    <p:sldId id="274" r:id="rId11"/>
    <p:sldId id="270" r:id="rId12"/>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79" d="100"/>
          <a:sy n="79" d="100"/>
        </p:scale>
        <p:origin x="126"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8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020D63E-85BD-4628-8116-59850ADCE870}" type="datetime1">
              <a:rPr lang="de-DE" smtClean="0"/>
              <a:t>05.12.2021</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8FE58C-C1A6-4C4C-90C2-B7F5B0504B2D}" type="slidenum">
              <a:rPr lang="de-DE" smtClean="0"/>
              <a:t>‹Nr.›</a:t>
            </a:fld>
            <a:endParaRPr lang="de-DE" dirty="0"/>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BA4E6D0-966C-4C26-9043-23AF855A223A}" type="datetime1">
              <a:rPr lang="de-DE" noProof="0" smtClean="0"/>
              <a:t>05.12.2021</a:t>
            </a:fld>
            <a:endParaRPr lang="de-DE" noProof="0"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10E1E9A-E921-4174-A0FC-51868D7AC568}" type="slidenum">
              <a:rPr lang="de-DE" noProof="0" smtClean="0"/>
              <a:t>‹Nr.›</a:t>
            </a:fld>
            <a:endParaRPr lang="de-DE" noProof="0" dirty="0"/>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810E1E9A-E921-4174-A0FC-51868D7AC568}" type="slidenum">
              <a:rPr lang="de-DE" smtClean="0"/>
              <a:t>1</a:t>
            </a:fld>
            <a:endParaRPr lang="de-DE" dirty="0"/>
          </a:p>
        </p:txBody>
      </p:sp>
    </p:spTree>
    <p:extLst>
      <p:ext uri="{BB962C8B-B14F-4D97-AF65-F5344CB8AC3E}">
        <p14:creationId xmlns:p14="http://schemas.microsoft.com/office/powerpoint/2010/main" val="1663553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041400"/>
            <a:ext cx="9144000" cy="2387600"/>
          </a:xfrm>
        </p:spPr>
        <p:txBody>
          <a:bodyPr rtlCol="0" anchor="b"/>
          <a:lstStyle>
            <a:lvl1pPr algn="ctr">
              <a:defRPr sz="6000"/>
            </a:lvl1pPr>
          </a:lstStyle>
          <a:p>
            <a:pPr rtl="0"/>
            <a:r>
              <a:rPr lang="de-DE" noProof="0"/>
              <a:t>Mastertitelformat bearbeiten</a:t>
            </a:r>
            <a:endParaRPr lang="de-DE" noProof="0" dirty="0"/>
          </a:p>
        </p:txBody>
      </p:sp>
      <p:sp>
        <p:nvSpPr>
          <p:cNvPr id="3" name="Untertitel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Master-Untertitelformat bearbeiten</a:t>
            </a:r>
            <a:endParaRPr lang="de-DE" noProof="0" dirty="0"/>
          </a:p>
        </p:txBody>
      </p:sp>
      <p:sp>
        <p:nvSpPr>
          <p:cNvPr id="4" name="Datumsplatzhalter 3"/>
          <p:cNvSpPr>
            <a:spLocks noGrp="1"/>
          </p:cNvSpPr>
          <p:nvPr>
            <p:ph type="dt" sz="half" idx="10"/>
          </p:nvPr>
        </p:nvSpPr>
        <p:spPr/>
        <p:txBody>
          <a:bodyPr rtlCol="0"/>
          <a:lstStyle/>
          <a:p>
            <a:pPr rtl="0"/>
            <a:fld id="{83C5CC4E-1E74-4FB3-ACA8-3FDE1252E2DC}" type="datetime1">
              <a:rPr lang="de-DE" noProof="0" smtClean="0"/>
              <a:t>05.12.2021</a:t>
            </a:fld>
            <a:endParaRPr lang="de-DE" noProof="0" dirty="0"/>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6" name="Foliennummernplatzhalter 5"/>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a:xfrm>
            <a:off x="1562100" y="1825625"/>
            <a:ext cx="9791700" cy="4351338"/>
          </a:xfrm>
        </p:spPr>
        <p:txBody>
          <a:bodyPr vert="eaVert"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DBEA44A7-B179-46E7-B98D-4FA926B90C71}" type="datetime1">
              <a:rPr lang="de-DE" noProof="0" smtClean="0"/>
              <a:t>05.12.2021</a:t>
            </a:fld>
            <a:endParaRPr lang="de-DE" noProof="0" dirty="0"/>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6" name="Foliennummernplatzhalter 5"/>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a:xfrm>
            <a:off x="1562100" y="365125"/>
            <a:ext cx="7010400" cy="5811838"/>
          </a:xfrm>
        </p:spPr>
        <p:txBody>
          <a:bodyPr vert="eaVert"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6B8C8BAB-8404-40B8-A500-B2857E267335}" type="datetime1">
              <a:rPr lang="de-DE" noProof="0" smtClean="0"/>
              <a:t>05.12.2021</a:t>
            </a:fld>
            <a:endParaRPr lang="de-DE" noProof="0" dirty="0"/>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6" name="Foliennummernplatzhalter 5"/>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ld mit Beschriftung">
    <p:spTree>
      <p:nvGrpSpPr>
        <p:cNvPr id="1" name=""/>
        <p:cNvGrpSpPr/>
        <p:nvPr/>
      </p:nvGrpSpPr>
      <p:grpSpPr>
        <a:xfrm>
          <a:off x="0" y="0"/>
          <a:ext cx="0" cy="0"/>
          <a:chOff x="0" y="0"/>
          <a:chExt cx="0" cy="0"/>
        </a:xfrm>
      </p:grpSpPr>
      <p:sp>
        <p:nvSpPr>
          <p:cNvPr id="9" name="Titel 1"/>
          <p:cNvSpPr>
            <a:spLocks noGrp="1"/>
          </p:cNvSpPr>
          <p:nvPr>
            <p:ph type="title"/>
          </p:nvPr>
        </p:nvSpPr>
        <p:spPr>
          <a:xfrm>
            <a:off x="1562100" y="457200"/>
            <a:ext cx="3932237" cy="1600200"/>
          </a:xfrm>
        </p:spPr>
        <p:txBody>
          <a:bodyPr rtlCol="0" anchor="b"/>
          <a:lstStyle>
            <a:lvl1pPr>
              <a:defRPr sz="3200"/>
            </a:lvl1pPr>
          </a:lstStyle>
          <a:p>
            <a:pPr rtl="0"/>
            <a:r>
              <a:rPr lang="de-DE" noProof="0"/>
              <a:t>Mastertitelformat bearbeiten</a:t>
            </a:r>
            <a:endParaRPr lang="de-DE" noProof="0" dirty="0"/>
          </a:p>
        </p:txBody>
      </p:sp>
      <p:sp>
        <p:nvSpPr>
          <p:cNvPr id="3" name="Bildplatzhalter 2" descr="Leerer Platzhalter zum Hinzufügen eines Bilds. Klicken Sie auf den Platzhalter, und wählen Sie das hinzuzufügende Bild aus."/>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
        <p:nvSpPr>
          <p:cNvPr id="8" name="Textplatzhalter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DE252460-4D30-46B5-9537-39C1F8B2CF5D}" type="datetime1">
              <a:rPr lang="de-DE" noProof="0" smtClean="0"/>
              <a:t>05.12.2021</a:t>
            </a:fld>
            <a:endParaRPr lang="de-DE" noProof="0" dirty="0"/>
          </a:p>
        </p:txBody>
      </p:sp>
      <p:sp>
        <p:nvSpPr>
          <p:cNvPr id="6" name="Fußzeilenplatzhalter 5"/>
          <p:cNvSpPr>
            <a:spLocks noGrp="1"/>
          </p:cNvSpPr>
          <p:nvPr>
            <p:ph type="ftr" sz="quarter" idx="11"/>
          </p:nvPr>
        </p:nvSpPr>
        <p:spPr/>
        <p:txBody>
          <a:bodyPr rtlCol="0"/>
          <a:lstStyle/>
          <a:p>
            <a:pPr rtl="0"/>
            <a:r>
              <a:rPr lang="de-DE" noProof="0" dirty="0"/>
              <a:t>Fußzeile hinzufügen</a:t>
            </a:r>
          </a:p>
        </p:txBody>
      </p:sp>
      <p:sp>
        <p:nvSpPr>
          <p:cNvPr id="7" name="Foliennummernplatzhalter 6"/>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idx="1"/>
          </p:nvPr>
        </p:nvSpPr>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E7CEAC0A-62A2-4F6B-8BC9-207FF59EE7B0}" type="datetime1">
              <a:rPr lang="de-DE" noProof="0" smtClean="0"/>
              <a:t>05.12.2021</a:t>
            </a:fld>
            <a:endParaRPr lang="de-DE" noProof="0" dirty="0"/>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6" name="Foliennummernplatzhalter 5"/>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41658" y="1709738"/>
            <a:ext cx="10105791" cy="2862262"/>
          </a:xfrm>
        </p:spPr>
        <p:txBody>
          <a:bodyPr rtlCol="0" anchor="b"/>
          <a:lstStyle>
            <a:lvl1pPr>
              <a:defRPr sz="6000"/>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1241658" y="4589463"/>
            <a:ext cx="10105791"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de-DE" noProof="0"/>
              <a:t>Mastertextformat bearbeiten</a:t>
            </a:r>
          </a:p>
        </p:txBody>
      </p:sp>
      <p:sp>
        <p:nvSpPr>
          <p:cNvPr id="4" name="Datumsplatzhalter 3"/>
          <p:cNvSpPr>
            <a:spLocks noGrp="1"/>
          </p:cNvSpPr>
          <p:nvPr>
            <p:ph type="dt" sz="half" idx="10"/>
          </p:nvPr>
        </p:nvSpPr>
        <p:spPr/>
        <p:txBody>
          <a:bodyPr rtlCol="0"/>
          <a:lstStyle/>
          <a:p>
            <a:pPr rtl="0"/>
            <a:fld id="{A7AC1534-FDB9-42AF-BF9A-B07DB9232656}" type="datetime1">
              <a:rPr lang="de-DE" noProof="0" smtClean="0"/>
              <a:t>05.12.2021</a:t>
            </a:fld>
            <a:endParaRPr lang="de-DE" noProof="0" dirty="0"/>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6" name="Foliennummernplatzhalter 5"/>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sz="half" idx="1"/>
          </p:nvPr>
        </p:nvSpPr>
        <p:spPr>
          <a:xfrm>
            <a:off x="1569700"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Inhaltsplatzhalter 3"/>
          <p:cNvSpPr>
            <a:spLocks noGrp="1"/>
          </p:cNvSpPr>
          <p:nvPr>
            <p:ph sz="half" idx="2"/>
          </p:nvPr>
        </p:nvSpPr>
        <p:spPr>
          <a:xfrm>
            <a:off x="6605325"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Datumsplatzhalter 4"/>
          <p:cNvSpPr>
            <a:spLocks noGrp="1"/>
          </p:cNvSpPr>
          <p:nvPr>
            <p:ph type="dt" sz="half" idx="10"/>
          </p:nvPr>
        </p:nvSpPr>
        <p:spPr/>
        <p:txBody>
          <a:bodyPr rtlCol="0"/>
          <a:lstStyle/>
          <a:p>
            <a:pPr rtl="0"/>
            <a:fld id="{6193FA3B-ECAF-4B96-B151-37923AD40DFC}" type="datetime1">
              <a:rPr lang="de-DE" noProof="0" smtClean="0"/>
              <a:t>05.12.2021</a:t>
            </a:fld>
            <a:endParaRPr lang="de-DE" noProof="0" dirty="0"/>
          </a:p>
        </p:txBody>
      </p:sp>
      <p:sp>
        <p:nvSpPr>
          <p:cNvPr id="6" name="Fußzeilenplatzhalter 5"/>
          <p:cNvSpPr>
            <a:spLocks noGrp="1"/>
          </p:cNvSpPr>
          <p:nvPr>
            <p:ph type="ftr" sz="quarter" idx="11"/>
          </p:nvPr>
        </p:nvSpPr>
        <p:spPr/>
        <p:txBody>
          <a:bodyPr rtlCol="0"/>
          <a:lstStyle/>
          <a:p>
            <a:pPr rtl="0"/>
            <a:r>
              <a:rPr lang="de-DE" noProof="0" dirty="0"/>
              <a:t>Fußzeile hinzufügen</a:t>
            </a:r>
          </a:p>
        </p:txBody>
      </p:sp>
      <p:sp>
        <p:nvSpPr>
          <p:cNvPr id="7" name="Foliennummernplatzhalter 6"/>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2324100" y="274638"/>
            <a:ext cx="9023350" cy="1143000"/>
          </a:xfrm>
        </p:spPr>
        <p:txBody>
          <a:bodyPr rtlCol="0"/>
          <a:lstStyle/>
          <a:p>
            <a:pPr rtl="0"/>
            <a:r>
              <a:rPr lang="de-DE" noProof="0"/>
              <a:t>Mastertitelformat bearbeiten</a:t>
            </a:r>
            <a:endParaRPr lang="de-DE" noProof="0" dirty="0"/>
          </a:p>
        </p:txBody>
      </p:sp>
      <p:sp>
        <p:nvSpPr>
          <p:cNvPr id="3" name="Textplatzhalter 2"/>
          <p:cNvSpPr>
            <a:spLocks noGrp="1"/>
          </p:cNvSpPr>
          <p:nvPr>
            <p:ph type="body" idx="1"/>
          </p:nvPr>
        </p:nvSpPr>
        <p:spPr>
          <a:xfrm>
            <a:off x="1562100" y="1489075"/>
            <a:ext cx="4754880" cy="641350"/>
          </a:xfrm>
          <a:noFill/>
          <a:ln>
            <a:noFill/>
          </a:ln>
        </p:spPr>
        <p:txBody>
          <a:bodyPr rtlCol="0" anchor="b"/>
          <a:lstStyle>
            <a:lvl1pPr marL="0" indent="0">
              <a:lnSpc>
                <a:spcPct val="80000"/>
              </a:lnSpc>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4" name="Inhaltsplatzhalter 3"/>
          <p:cNvSpPr>
            <a:spLocks noGrp="1"/>
          </p:cNvSpPr>
          <p:nvPr>
            <p:ph sz="half" idx="2"/>
          </p:nvPr>
        </p:nvSpPr>
        <p:spPr>
          <a:xfrm>
            <a:off x="156210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Textplatzhalter 4"/>
          <p:cNvSpPr>
            <a:spLocks noGrp="1"/>
          </p:cNvSpPr>
          <p:nvPr>
            <p:ph type="body" sz="quarter" idx="3"/>
          </p:nvPr>
        </p:nvSpPr>
        <p:spPr>
          <a:xfrm>
            <a:off x="6598920" y="1489075"/>
            <a:ext cx="4754880" cy="641350"/>
          </a:xfrm>
          <a:noFill/>
          <a:ln>
            <a:noFill/>
          </a:ln>
        </p:spPr>
        <p:txBody>
          <a:bodyPr rtlCol="0" anchor="b"/>
          <a:lstStyle>
            <a:lvl1pPr marL="0" indent="0">
              <a:lnSpc>
                <a:spcPct val="80000"/>
              </a:lnSpc>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6" name="Inhaltsplatzhalter 5"/>
          <p:cNvSpPr>
            <a:spLocks noGrp="1"/>
          </p:cNvSpPr>
          <p:nvPr>
            <p:ph sz="quarter" idx="4"/>
          </p:nvPr>
        </p:nvSpPr>
        <p:spPr>
          <a:xfrm>
            <a:off x="659892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FF0D477B-A175-487B-8BD6-EAFD85D4E9CF}" type="datetime1">
              <a:rPr lang="de-DE" noProof="0" smtClean="0"/>
              <a:t>05.12.2021</a:t>
            </a:fld>
            <a:endParaRPr lang="de-DE" noProof="0" dirty="0"/>
          </a:p>
        </p:txBody>
      </p:sp>
      <p:sp>
        <p:nvSpPr>
          <p:cNvPr id="8" name="Fußzeilenplatzhalter 7"/>
          <p:cNvSpPr>
            <a:spLocks noGrp="1"/>
          </p:cNvSpPr>
          <p:nvPr>
            <p:ph type="ftr" sz="quarter" idx="11"/>
          </p:nvPr>
        </p:nvSpPr>
        <p:spPr/>
        <p:txBody>
          <a:bodyPr rtlCol="0"/>
          <a:lstStyle/>
          <a:p>
            <a:pPr rtl="0"/>
            <a:r>
              <a:rPr lang="de-DE" noProof="0" dirty="0"/>
              <a:t>Fußzeile hinzufügen</a:t>
            </a:r>
          </a:p>
        </p:txBody>
      </p:sp>
      <p:sp>
        <p:nvSpPr>
          <p:cNvPr id="9" name="Foliennummernplatzhalter 8"/>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Datumsplatzhalter 2"/>
          <p:cNvSpPr>
            <a:spLocks noGrp="1"/>
          </p:cNvSpPr>
          <p:nvPr>
            <p:ph type="dt" sz="half" idx="10"/>
          </p:nvPr>
        </p:nvSpPr>
        <p:spPr/>
        <p:txBody>
          <a:bodyPr rtlCol="0"/>
          <a:lstStyle/>
          <a:p>
            <a:pPr rtl="0"/>
            <a:fld id="{37089F93-BF3E-4FB3-A002-0C1606B534DC}" type="datetime1">
              <a:rPr lang="de-DE" noProof="0" smtClean="0"/>
              <a:t>05.12.2021</a:t>
            </a:fld>
            <a:endParaRPr lang="de-DE" noProof="0" dirty="0"/>
          </a:p>
        </p:txBody>
      </p:sp>
      <p:sp>
        <p:nvSpPr>
          <p:cNvPr id="4" name="Fußzeilenplatzhalter 3"/>
          <p:cNvSpPr>
            <a:spLocks noGrp="1"/>
          </p:cNvSpPr>
          <p:nvPr>
            <p:ph type="ftr" sz="quarter" idx="11"/>
          </p:nvPr>
        </p:nvSpPr>
        <p:spPr/>
        <p:txBody>
          <a:bodyPr rtlCol="0"/>
          <a:lstStyle/>
          <a:p>
            <a:pPr rtl="0"/>
            <a:r>
              <a:rPr lang="de-DE" noProof="0" dirty="0"/>
              <a:t>Fußzeile hinzufügen</a:t>
            </a:r>
          </a:p>
        </p:txBody>
      </p:sp>
      <p:sp>
        <p:nvSpPr>
          <p:cNvPr id="5" name="Foliennummernplatzhalter 4"/>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80A3B1EE-1B14-4730-A262-95B68D4EE2D9}" type="datetime1">
              <a:rPr lang="de-DE" noProof="0" smtClean="0"/>
              <a:t>05.12.2021</a:t>
            </a:fld>
            <a:endParaRPr lang="de-DE" noProof="0" dirty="0"/>
          </a:p>
        </p:txBody>
      </p:sp>
      <p:sp>
        <p:nvSpPr>
          <p:cNvPr id="3" name="Fußzeilenplatzhalter 2"/>
          <p:cNvSpPr>
            <a:spLocks noGrp="1"/>
          </p:cNvSpPr>
          <p:nvPr>
            <p:ph type="ftr" sz="quarter" idx="11"/>
          </p:nvPr>
        </p:nvSpPr>
        <p:spPr/>
        <p:txBody>
          <a:bodyPr rtlCol="0"/>
          <a:lstStyle/>
          <a:p>
            <a:pPr rtl="0"/>
            <a:r>
              <a:rPr lang="de-DE" noProof="0" dirty="0"/>
              <a:t>Fußzeile hinzufügen</a:t>
            </a:r>
          </a:p>
        </p:txBody>
      </p:sp>
      <p:sp>
        <p:nvSpPr>
          <p:cNvPr id="4" name="Foliennummernplatzhalter 3"/>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562100" y="457200"/>
            <a:ext cx="3932237" cy="1600200"/>
          </a:xfrm>
        </p:spPr>
        <p:txBody>
          <a:bodyPr rtlCol="0" anchor="b"/>
          <a:lstStyle>
            <a:lvl1pPr>
              <a:defRPr sz="3200"/>
            </a:lvl1pPr>
          </a:lstStyle>
          <a:p>
            <a:pPr rtl="0"/>
            <a:r>
              <a:rPr lang="de-DE" noProof="0"/>
              <a:t>Mastertitelformat bearbeiten</a:t>
            </a:r>
            <a:endParaRPr lang="de-DE" noProof="0" dirty="0"/>
          </a:p>
        </p:txBody>
      </p:sp>
      <p:sp>
        <p:nvSpPr>
          <p:cNvPr id="3" name="Inhaltsplatzhalter 2"/>
          <p:cNvSpPr>
            <a:spLocks noGrp="1"/>
          </p:cNvSpPr>
          <p:nvPr>
            <p:ph idx="1"/>
          </p:nvPr>
        </p:nvSpPr>
        <p:spPr>
          <a:xfrm>
            <a:off x="5678905" y="987425"/>
            <a:ext cx="567648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Textplatzhalter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795F94DF-2B44-4E1F-BFD5-6EE226EC4BA7}" type="datetime1">
              <a:rPr lang="de-DE" noProof="0" smtClean="0"/>
              <a:t>05.12.2021</a:t>
            </a:fld>
            <a:endParaRPr lang="de-DE" noProof="0" dirty="0"/>
          </a:p>
        </p:txBody>
      </p:sp>
      <p:sp>
        <p:nvSpPr>
          <p:cNvPr id="6" name="Fußzeilenplatzhalter 5"/>
          <p:cNvSpPr>
            <a:spLocks noGrp="1"/>
          </p:cNvSpPr>
          <p:nvPr>
            <p:ph type="ftr" sz="quarter" idx="11"/>
          </p:nvPr>
        </p:nvSpPr>
        <p:spPr/>
        <p:txBody>
          <a:bodyPr rtlCol="0"/>
          <a:lstStyle/>
          <a:p>
            <a:pPr rtl="0"/>
            <a:r>
              <a:rPr lang="de-DE" noProof="0" dirty="0"/>
              <a:t>Fußzeile hinzufügen</a:t>
            </a:r>
          </a:p>
        </p:txBody>
      </p:sp>
      <p:sp>
        <p:nvSpPr>
          <p:cNvPr id="7" name="Foliennummernplatzhalter 6"/>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mit Beschriftung">
    <p:spTree>
      <p:nvGrpSpPr>
        <p:cNvPr id="1" name=""/>
        <p:cNvGrpSpPr/>
        <p:nvPr/>
      </p:nvGrpSpPr>
      <p:grpSpPr>
        <a:xfrm>
          <a:off x="0" y="0"/>
          <a:ext cx="0" cy="0"/>
          <a:chOff x="0" y="0"/>
          <a:chExt cx="0" cy="0"/>
        </a:xfrm>
      </p:grpSpPr>
      <p:sp>
        <p:nvSpPr>
          <p:cNvPr id="9" name="Titel 1"/>
          <p:cNvSpPr>
            <a:spLocks noGrp="1"/>
          </p:cNvSpPr>
          <p:nvPr>
            <p:ph type="title"/>
          </p:nvPr>
        </p:nvSpPr>
        <p:spPr>
          <a:xfrm>
            <a:off x="1562100" y="457200"/>
            <a:ext cx="3932237" cy="1600200"/>
          </a:xfrm>
        </p:spPr>
        <p:txBody>
          <a:bodyPr rtlCol="0" anchor="b"/>
          <a:lstStyle>
            <a:lvl1pPr>
              <a:defRPr sz="3200"/>
            </a:lvl1pPr>
          </a:lstStyle>
          <a:p>
            <a:pPr rtl="0"/>
            <a:r>
              <a:rPr lang="de-DE" noProof="0"/>
              <a:t>Mastertitelformat bearbeiten</a:t>
            </a:r>
            <a:endParaRPr lang="de-DE" noProof="0" dirty="0"/>
          </a:p>
        </p:txBody>
      </p:sp>
      <p:sp>
        <p:nvSpPr>
          <p:cNvPr id="3" name="Bildplatzhalter 2" descr="Leerer Platzhalter zum Hinzufügen eines Bilds. Klicken Sie auf den Platzhalter, und wählen Sie das hinzuzufügende Bild aus."/>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
        <p:nvSpPr>
          <p:cNvPr id="8" name="Textplatzhalter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72DA10B6-B42B-4B01-9C9C-BBF7C730888B}" type="datetime1">
              <a:rPr lang="de-DE" noProof="0" smtClean="0"/>
              <a:t>05.12.2021</a:t>
            </a:fld>
            <a:endParaRPr lang="de-DE" noProof="0" dirty="0"/>
          </a:p>
        </p:txBody>
      </p:sp>
      <p:sp>
        <p:nvSpPr>
          <p:cNvPr id="6" name="Fußzeilenplatzhalter 5"/>
          <p:cNvSpPr>
            <a:spLocks noGrp="1"/>
          </p:cNvSpPr>
          <p:nvPr>
            <p:ph type="ftr" sz="quarter" idx="11"/>
          </p:nvPr>
        </p:nvSpPr>
        <p:spPr/>
        <p:txBody>
          <a:bodyPr rtlCol="0"/>
          <a:lstStyle/>
          <a:p>
            <a:pPr rtl="0"/>
            <a:r>
              <a:rPr lang="de-DE" noProof="0" dirty="0"/>
              <a:t>Fußzeile hinzufügen</a:t>
            </a:r>
          </a:p>
        </p:txBody>
      </p:sp>
      <p:sp>
        <p:nvSpPr>
          <p:cNvPr id="7" name="Foliennummernplatzhalter 6"/>
          <p:cNvSpPr>
            <a:spLocks noGrp="1"/>
          </p:cNvSpPr>
          <p:nvPr>
            <p:ph type="sldNum" sz="quarter" idx="12"/>
          </p:nvPr>
        </p:nvSpPr>
        <p:spPr/>
        <p:txBody>
          <a:bodyPr rtlCol="0"/>
          <a:lstStyle/>
          <a:p>
            <a:pPr rtl="0"/>
            <a:fld id="{71B7BAC7-FE87-40F6-AA24-4F4685D1B022}" type="slidenum">
              <a:rPr lang="de-DE" noProof="0" smtClean="0"/>
              <a:t>‹Nr.›</a:t>
            </a:fld>
            <a:endParaRPr lang="de-DE" noProof="0" dirty="0"/>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pPr rtl="0"/>
            <a:r>
              <a:rPr lang="de-DE" noProof="0" dirty="0"/>
              <a:t>Titelmasterformat durch Klicken bearbeiten</a:t>
            </a:r>
          </a:p>
        </p:txBody>
      </p:sp>
      <p:sp>
        <p:nvSpPr>
          <p:cNvPr id="3" name="Textplatzhalter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rtl="0"/>
            <a:r>
              <a:rPr lang="de-DE" noProof="0" dirty="0"/>
              <a:t>Textmasterformat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6C28649D-5E86-46D6-AB08-FA7DBEC9A96F}" type="datetime1">
              <a:rPr lang="de-DE" noProof="0" smtClean="0"/>
              <a:t>05.12.2021</a:t>
            </a:fld>
            <a:endParaRPr lang="de-DE" noProof="0" dirty="0"/>
          </a:p>
        </p:txBody>
      </p:sp>
      <p:sp>
        <p:nvSpPr>
          <p:cNvPr id="5" name="Fußzeilenplatzhalt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r>
              <a:rPr lang="de-DE" noProof="0" dirty="0"/>
              <a:t>Fußzeile hinzufügen</a:t>
            </a:r>
          </a:p>
        </p:txBody>
      </p:sp>
      <p:sp>
        <p:nvSpPr>
          <p:cNvPr id="6" name="Foliennummernplatzhalt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B7BAC7-FE87-40F6-AA24-4F4685D1B022}" type="slidenum">
              <a:rPr lang="de-DE" noProof="0" smtClean="0"/>
              <a:pPr/>
              <a:t>‹Nr.›</a:t>
            </a:fld>
            <a:endParaRPr lang="de-DE" noProof="0" dirty="0"/>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1456944" y="1017016"/>
            <a:ext cx="9278112" cy="2227262"/>
          </a:xfrm>
        </p:spPr>
        <p:txBody>
          <a:bodyPr rtlCol="0"/>
          <a:lstStyle/>
          <a:p>
            <a:pPr algn="ctr" rtl="0"/>
            <a:r>
              <a:rPr lang="de-DE" b="1" i="1" dirty="0">
                <a:solidFill>
                  <a:schemeClr val="accent5">
                    <a:lumMod val="40000"/>
                    <a:lumOff val="60000"/>
                  </a:schemeClr>
                </a:solidFill>
              </a:rPr>
              <a:t>Alle warten auf den Banater Kuchen</a:t>
            </a:r>
          </a:p>
        </p:txBody>
      </p:sp>
      <p:sp>
        <p:nvSpPr>
          <p:cNvPr id="3" name="Untertitel 2"/>
          <p:cNvSpPr>
            <a:spLocks noGrp="1"/>
          </p:cNvSpPr>
          <p:nvPr>
            <p:ph type="subTitle" idx="4294967295"/>
          </p:nvPr>
        </p:nvSpPr>
        <p:spPr>
          <a:xfrm>
            <a:off x="977138" y="3143822"/>
            <a:ext cx="10237724" cy="2697162"/>
          </a:xfrm>
        </p:spPr>
        <p:txBody>
          <a:bodyPr rtlCol="0">
            <a:normAutofit fontScale="92500"/>
          </a:bodyPr>
          <a:lstStyle/>
          <a:p>
            <a:pPr marL="0" indent="0" algn="ctr" rtl="0">
              <a:buNone/>
            </a:pPr>
            <a:r>
              <a:rPr lang="de-DE" sz="3400" dirty="0">
                <a:solidFill>
                  <a:srgbClr val="92D050"/>
                </a:solidFill>
              </a:rPr>
              <a:t>Es ist mittlerweile bekannt, dass im Banat viel und gut gebacken wurde. Als Nachtisch gab es nach einem besonderen Essen auch den beliebten Kuchen. </a:t>
            </a:r>
          </a:p>
          <a:p>
            <a:pPr marL="0" indent="0" algn="ctr" rtl="0">
              <a:buNone/>
            </a:pPr>
            <a:r>
              <a:rPr lang="de-DE" sz="3400" dirty="0">
                <a:solidFill>
                  <a:srgbClr val="92D050"/>
                </a:solidFill>
              </a:rPr>
              <a:t>Bis heute ist das Backen in unseren Familien erhalten geblieben und wird an die nächste Generation weiter gegeben.</a:t>
            </a:r>
          </a:p>
          <a:p>
            <a:pPr marL="0" indent="0" rtl="0">
              <a:buNone/>
            </a:pPr>
            <a:endParaRPr lang="de-DE" dirty="0"/>
          </a:p>
          <a:p>
            <a:pPr marL="0" indent="0" rtl="0">
              <a:buNone/>
            </a:pPr>
            <a:endParaRPr lang="de-DE" dirty="0"/>
          </a:p>
        </p:txBody>
      </p:sp>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A1FB6DA-EDDE-4E2C-94B3-EE801F02B7C6}"/>
              </a:ext>
            </a:extLst>
          </p:cNvPr>
          <p:cNvPicPr>
            <a:picLocks noChangeAspect="1"/>
          </p:cNvPicPr>
          <p:nvPr/>
        </p:nvPicPr>
        <p:blipFill>
          <a:blip r:embed="rId2"/>
          <a:stretch>
            <a:fillRect/>
          </a:stretch>
        </p:blipFill>
        <p:spPr>
          <a:xfrm>
            <a:off x="471487" y="1133475"/>
            <a:ext cx="11249025" cy="4591050"/>
          </a:xfrm>
          <a:prstGeom prst="rect">
            <a:avLst/>
          </a:prstGeom>
        </p:spPr>
      </p:pic>
    </p:spTree>
    <p:extLst>
      <p:ext uri="{BB962C8B-B14F-4D97-AF65-F5344CB8AC3E}">
        <p14:creationId xmlns:p14="http://schemas.microsoft.com/office/powerpoint/2010/main" val="263429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638F0-124C-4B69-8025-9211A636DCA1}"/>
              </a:ext>
            </a:extLst>
          </p:cNvPr>
          <p:cNvSpPr>
            <a:spLocks noGrp="1"/>
          </p:cNvSpPr>
          <p:nvPr>
            <p:ph type="title"/>
          </p:nvPr>
        </p:nvSpPr>
        <p:spPr>
          <a:xfrm>
            <a:off x="1283209" y="416128"/>
            <a:ext cx="6578600" cy="980364"/>
          </a:xfrm>
        </p:spPr>
        <p:txBody>
          <a:bodyPr>
            <a:normAutofit fontScale="90000"/>
          </a:bodyPr>
          <a:lstStyle/>
          <a:p>
            <a:pPr algn="ctr"/>
            <a:r>
              <a:rPr lang="de-DE" i="1" dirty="0">
                <a:solidFill>
                  <a:srgbClr val="92D050"/>
                </a:solidFill>
              </a:rPr>
              <a:t>Gesammelte Beiträge von Vorstandsmitgliedern und Landsleuten </a:t>
            </a:r>
          </a:p>
        </p:txBody>
      </p:sp>
      <p:sp>
        <p:nvSpPr>
          <p:cNvPr id="6" name="Textfeld 5">
            <a:extLst>
              <a:ext uri="{FF2B5EF4-FFF2-40B4-BE49-F238E27FC236}">
                <a16:creationId xmlns:a16="http://schemas.microsoft.com/office/drawing/2014/main" id="{5F7E7BBA-8D82-4EC2-8DCD-90C181CB6E12}"/>
              </a:ext>
            </a:extLst>
          </p:cNvPr>
          <p:cNvSpPr txBox="1"/>
          <p:nvPr/>
        </p:nvSpPr>
        <p:spPr>
          <a:xfrm>
            <a:off x="1283209" y="1811020"/>
            <a:ext cx="6578600" cy="4809330"/>
          </a:xfrm>
          <a:prstGeom prst="rect">
            <a:avLst/>
          </a:prstGeom>
          <a:noFill/>
          <a:ln>
            <a:solidFill>
              <a:schemeClr val="bg2"/>
            </a:solidFill>
          </a:ln>
        </p:spPr>
        <p:txBody>
          <a:bodyPr wrap="square">
            <a:spAutoFit/>
          </a:bodyPr>
          <a:lstStyle/>
          <a:p>
            <a:pPr>
              <a:lnSpc>
                <a:spcPct val="106000"/>
              </a:lnSpc>
              <a:spcAft>
                <a:spcPts val="800"/>
              </a:spcAft>
            </a:pPr>
            <a:r>
              <a:rPr lang="de-DE" sz="1400"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Liebe Landsleute und Freunde,</a:t>
            </a:r>
            <a:endParaRPr lang="de-DE"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de-DE" sz="14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ich bin froh darüber, dass der Vorstand beschlossen hat, einen Backrezepte-kalender herauszubringen. Backen ist eine meiner großen Leidenschaften. </a:t>
            </a:r>
            <a:endParaRPr lang="de-DE"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de-DE" sz="14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Ich möchte noch kurz erwähnen, dass manche dieser Rezepte von Generation zu Generation weiter gegeben wurden. Aber es sind auch Zutaten verändert worden. </a:t>
            </a:r>
            <a:endParaRPr lang="de-DE"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de-DE" sz="14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Viele dieser Rezepte enthielten zuerst Schweinefett, Schweineschmalz                   und Schmer (Flomen). Nachdem die meisten Menschen von uns in der neuen Heimat keine Schweine schlachten, sind die Rezepte durch Butter, Margarine und oft durch Rahm (Schmand) ersetzt worden. Auch gab es nicht immer so viele Gewürze im Küchenschrank (Kredenz), sondern nur Salz, Pfeffer und Paprika.  </a:t>
            </a:r>
            <a:endParaRPr lang="de-DE"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de-DE" sz="14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Wir sind in der glücklichen Lage, die Rezepte zu verfeinern. Ich habe manche Rezepte von Landsleuten erhalten. Und es ist tatsächlich so, dass nicht nur jede Gemeinde unterschiedliche Rezepte hatte, nicht nur jede Gasse in Jahrmarkt, sondern oft jedes Haus. Selbst Mutter und Kind backen unterschiedlich. </a:t>
            </a:r>
            <a:endParaRPr lang="de-DE"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de-DE" sz="14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Es gibt heute die Möglichkeit, andere Mehlsorten zu verwenden. Ich persönlich backe alles mit Dinkelmehl Typ 630 von einer regionalen Mühle.</a:t>
            </a:r>
            <a:endParaRPr lang="de-DE"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de-DE" sz="1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Ingrid Dosch geb. </a:t>
            </a:r>
            <a:r>
              <a:rPr lang="de-DE" sz="14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Blasy</a:t>
            </a:r>
            <a:endParaRPr lang="de-DE"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nhaltsplatzhalter 8">
            <a:extLst>
              <a:ext uri="{FF2B5EF4-FFF2-40B4-BE49-F238E27FC236}">
                <a16:creationId xmlns:a16="http://schemas.microsoft.com/office/drawing/2014/main" id="{E3C6BC7F-80CA-4031-BFE7-6A888A5ADDE1}"/>
              </a:ext>
            </a:extLst>
          </p:cNvPr>
          <p:cNvPicPr>
            <a:picLocks noGrp="1" noChangeAspect="1"/>
          </p:cNvPicPr>
          <p:nvPr>
            <p:ph idx="1"/>
          </p:nvPr>
        </p:nvPicPr>
        <p:blipFill>
          <a:blip r:embed="rId2"/>
          <a:stretch>
            <a:fillRect/>
          </a:stretch>
        </p:blipFill>
        <p:spPr>
          <a:xfrm>
            <a:off x="8432800" y="708736"/>
            <a:ext cx="3170530" cy="5440528"/>
          </a:xfrm>
        </p:spPr>
      </p:pic>
    </p:spTree>
    <p:extLst>
      <p:ext uri="{BB962C8B-B14F-4D97-AF65-F5344CB8AC3E}">
        <p14:creationId xmlns:p14="http://schemas.microsoft.com/office/powerpoint/2010/main" val="100492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3772D33A-6753-4CFC-84A7-0CBF993A135D}"/>
              </a:ext>
            </a:extLst>
          </p:cNvPr>
          <p:cNvPicPr>
            <a:picLocks noGrp="1" noChangeAspect="1"/>
          </p:cNvPicPr>
          <p:nvPr>
            <p:ph type="pic" idx="1"/>
          </p:nvPr>
        </p:nvPicPr>
        <p:blipFill>
          <a:blip r:embed="rId2"/>
          <a:srcRect t="17718" b="17718"/>
          <a:stretch>
            <a:fillRect/>
          </a:stretch>
        </p:blipFill>
        <p:spPr>
          <a:xfrm>
            <a:off x="5969000" y="621607"/>
            <a:ext cx="5778500" cy="5804594"/>
          </a:xfrm>
        </p:spPr>
      </p:pic>
      <p:sp>
        <p:nvSpPr>
          <p:cNvPr id="4" name="Textplatzhalter 3">
            <a:extLst>
              <a:ext uri="{FF2B5EF4-FFF2-40B4-BE49-F238E27FC236}">
                <a16:creationId xmlns:a16="http://schemas.microsoft.com/office/drawing/2014/main" id="{9EDCB91E-0CF5-4ED2-BFAD-BC554E0C4B4E}"/>
              </a:ext>
            </a:extLst>
          </p:cNvPr>
          <p:cNvSpPr>
            <a:spLocks noGrp="1"/>
          </p:cNvSpPr>
          <p:nvPr>
            <p:ph type="body" sz="half" idx="2"/>
          </p:nvPr>
        </p:nvSpPr>
        <p:spPr>
          <a:xfrm>
            <a:off x="1036320" y="1463040"/>
            <a:ext cx="4458017" cy="5077460"/>
          </a:xfrm>
        </p:spPr>
        <p:txBody>
          <a:bodyPr>
            <a:normAutofit/>
          </a:bodyPr>
          <a:lstStyle/>
          <a:p>
            <a:pPr>
              <a:lnSpc>
                <a:spcPct val="107000"/>
              </a:lnSpc>
              <a:spcBef>
                <a:spcPts val="0"/>
              </a:spcBef>
              <a:spcAft>
                <a:spcPts val="800"/>
              </a:spcAft>
            </a:pPr>
            <a:r>
              <a:rPr lang="de-DE"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Noch einiges zu den Rezepten </a:t>
            </a:r>
            <a:endParaRPr lang="de-DE" sz="14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de-DE" sz="1400" dirty="0">
                <a:solidFill>
                  <a:srgbClr val="00B050"/>
                </a:solidFill>
                <a:effectLst/>
                <a:latin typeface="Arial" panose="020B0604020202020204" pitchFamily="34" charset="0"/>
                <a:ea typeface="Calibri" panose="020F0502020204030204" pitchFamily="34" charset="0"/>
                <a:cs typeface="Arial" panose="020B0604020202020204" pitchFamily="34" charset="0"/>
              </a:rPr>
              <a:t>Der Hefeteig ist unter anderen der schwierigste Teig. Für Backanfänger/innen kann der Teig zuerst mit den Knethacken des Rührgerätes in einer Schüssel geknetet werden. Danach wird der Teig aus der Schüssel auf das </a:t>
            </a:r>
            <a:r>
              <a:rPr lang="de-DE" sz="14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gemehlte</a:t>
            </a:r>
            <a:r>
              <a:rPr lang="de-DE" sz="1400" dirty="0">
                <a:solidFill>
                  <a:srgbClr val="00B050"/>
                </a:solidFill>
                <a:effectLst/>
                <a:latin typeface="Arial" panose="020B0604020202020204" pitchFamily="34" charset="0"/>
                <a:ea typeface="Calibri" panose="020F0502020204030204" pitchFamily="34" charset="0"/>
                <a:cs typeface="Arial" panose="020B0604020202020204" pitchFamily="34" charset="0"/>
              </a:rPr>
              <a:t> Nudelbrett gegeben und weiter geknetet, immer etwas Mehl dazu geben bis der Teig nicht mehr klebt. Meine Oma oder auch erfahrene Bäcker/innen sagen dazu, dass man so viel Mehl nehmen soll, wie der Teig annimmt.  </a:t>
            </a:r>
          </a:p>
          <a:p>
            <a:pPr>
              <a:lnSpc>
                <a:spcPct val="107000"/>
              </a:lnSpc>
              <a:spcBef>
                <a:spcPts val="0"/>
              </a:spcBef>
              <a:spcAft>
                <a:spcPts val="800"/>
              </a:spcAft>
            </a:pPr>
            <a:r>
              <a:rPr lang="de-DE" sz="1400" dirty="0">
                <a:solidFill>
                  <a:srgbClr val="00B050"/>
                </a:solidFill>
                <a:effectLst/>
                <a:latin typeface="Arial" panose="020B0604020202020204" pitchFamily="34" charset="0"/>
                <a:ea typeface="Calibri" panose="020F0502020204030204" pitchFamily="34" charset="0"/>
                <a:cs typeface="Arial" panose="020B0604020202020204" pitchFamily="34" charset="0"/>
              </a:rPr>
              <a:t>Für  Backanfänger ist wichtig, dran zu bleiben und nicht gleich denken, das kann ich nicht. Jeder kann mal mit der Hälfte anfangen. Dann entsprechend kleinere Backbleche benutzen. </a:t>
            </a:r>
          </a:p>
          <a:p>
            <a:pPr>
              <a:lnSpc>
                <a:spcPct val="107000"/>
              </a:lnSpc>
              <a:spcBef>
                <a:spcPts val="0"/>
              </a:spcBef>
              <a:spcAft>
                <a:spcPts val="800"/>
              </a:spcAft>
            </a:pPr>
            <a:r>
              <a:rPr lang="de-DE" sz="1400" dirty="0">
                <a:solidFill>
                  <a:srgbClr val="00B050"/>
                </a:solidFill>
                <a:effectLst/>
                <a:latin typeface="Arial" panose="020B0604020202020204" pitchFamily="34" charset="0"/>
                <a:ea typeface="Calibri" panose="020F0502020204030204" pitchFamily="34" charset="0"/>
                <a:cs typeface="Arial" panose="020B0604020202020204" pitchFamily="34" charset="0"/>
              </a:rPr>
              <a:t>Nun wünsche ich viel Spaß beim Ausprobieren. </a:t>
            </a:r>
          </a:p>
          <a:p>
            <a:pPr>
              <a:lnSpc>
                <a:spcPct val="107000"/>
              </a:lnSpc>
              <a:spcBef>
                <a:spcPts val="0"/>
              </a:spcBef>
              <a:spcAft>
                <a:spcPts val="800"/>
              </a:spcAft>
            </a:pPr>
            <a:r>
              <a:rPr lang="de-DE" sz="1400" dirty="0">
                <a:solidFill>
                  <a:srgbClr val="00B050"/>
                </a:solidFill>
                <a:effectLst/>
                <a:latin typeface="Arial" panose="020B0604020202020204" pitchFamily="34" charset="0"/>
                <a:ea typeface="Calibri" panose="020F0502020204030204" pitchFamily="34" charset="0"/>
                <a:cs typeface="Arial" panose="020B0604020202020204" pitchFamily="34" charset="0"/>
              </a:rPr>
              <a:t>Auch unsere Vorfahren haben angefangen und es ist nicht alles gleich gelungen. </a:t>
            </a:r>
          </a:p>
          <a:p>
            <a:pPr algn="r">
              <a:lnSpc>
                <a:spcPct val="107000"/>
              </a:lnSpc>
              <a:spcBef>
                <a:spcPts val="0"/>
              </a:spcBef>
              <a:spcAft>
                <a:spcPts val="800"/>
              </a:spcAft>
            </a:pPr>
            <a:r>
              <a:rPr lang="de-DE"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Ingrid Dosch</a:t>
            </a:r>
            <a:endParaRPr lang="de-DE" sz="14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endParaRPr lang="de-DE" sz="1200" dirty="0"/>
          </a:p>
        </p:txBody>
      </p:sp>
    </p:spTree>
    <p:extLst>
      <p:ext uri="{BB962C8B-B14F-4D97-AF65-F5344CB8AC3E}">
        <p14:creationId xmlns:p14="http://schemas.microsoft.com/office/powerpoint/2010/main" val="374755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BD69B38C-A388-4EB9-91BC-66A20C9962B0}"/>
              </a:ext>
            </a:extLst>
          </p:cNvPr>
          <p:cNvPicPr>
            <a:picLocks noChangeAspect="1"/>
          </p:cNvPicPr>
          <p:nvPr/>
        </p:nvPicPr>
        <p:blipFill>
          <a:blip r:embed="rId2"/>
          <a:stretch>
            <a:fillRect/>
          </a:stretch>
        </p:blipFill>
        <p:spPr>
          <a:xfrm>
            <a:off x="317500" y="3187700"/>
            <a:ext cx="7750645" cy="3441700"/>
          </a:xfrm>
          <a:prstGeom prst="rect">
            <a:avLst/>
          </a:prstGeom>
        </p:spPr>
      </p:pic>
      <p:pic>
        <p:nvPicPr>
          <p:cNvPr id="19" name="Grafik 18">
            <a:extLst>
              <a:ext uri="{FF2B5EF4-FFF2-40B4-BE49-F238E27FC236}">
                <a16:creationId xmlns:a16="http://schemas.microsoft.com/office/drawing/2014/main" id="{CC448B49-516E-4A7E-8B06-1E2B0477F637}"/>
              </a:ext>
            </a:extLst>
          </p:cNvPr>
          <p:cNvPicPr>
            <a:picLocks noChangeAspect="1"/>
          </p:cNvPicPr>
          <p:nvPr/>
        </p:nvPicPr>
        <p:blipFill>
          <a:blip r:embed="rId3"/>
          <a:stretch>
            <a:fillRect/>
          </a:stretch>
        </p:blipFill>
        <p:spPr>
          <a:xfrm>
            <a:off x="7440294" y="2514601"/>
            <a:ext cx="4602274" cy="3962400"/>
          </a:xfrm>
          <a:prstGeom prst="rect">
            <a:avLst/>
          </a:prstGeom>
        </p:spPr>
      </p:pic>
      <p:pic>
        <p:nvPicPr>
          <p:cNvPr id="21" name="Grafik 20">
            <a:extLst>
              <a:ext uri="{FF2B5EF4-FFF2-40B4-BE49-F238E27FC236}">
                <a16:creationId xmlns:a16="http://schemas.microsoft.com/office/drawing/2014/main" id="{1F1BA9A7-8E59-480E-9CD5-22D7A93DA6BB}"/>
              </a:ext>
            </a:extLst>
          </p:cNvPr>
          <p:cNvPicPr>
            <a:picLocks noChangeAspect="1"/>
          </p:cNvPicPr>
          <p:nvPr/>
        </p:nvPicPr>
        <p:blipFill>
          <a:blip r:embed="rId4"/>
          <a:stretch>
            <a:fillRect/>
          </a:stretch>
        </p:blipFill>
        <p:spPr>
          <a:xfrm>
            <a:off x="761999" y="228600"/>
            <a:ext cx="5842001" cy="3587639"/>
          </a:xfrm>
          <a:prstGeom prst="rect">
            <a:avLst/>
          </a:prstGeom>
        </p:spPr>
      </p:pic>
      <p:pic>
        <p:nvPicPr>
          <p:cNvPr id="23" name="Grafik 22">
            <a:extLst>
              <a:ext uri="{FF2B5EF4-FFF2-40B4-BE49-F238E27FC236}">
                <a16:creationId xmlns:a16="http://schemas.microsoft.com/office/drawing/2014/main" id="{935B8DCC-F75F-4076-B7F2-AF625B3DF474}"/>
              </a:ext>
            </a:extLst>
          </p:cNvPr>
          <p:cNvPicPr>
            <a:picLocks noChangeAspect="1"/>
          </p:cNvPicPr>
          <p:nvPr/>
        </p:nvPicPr>
        <p:blipFill>
          <a:blip r:embed="rId5"/>
          <a:stretch>
            <a:fillRect/>
          </a:stretch>
        </p:blipFill>
        <p:spPr>
          <a:xfrm>
            <a:off x="6764579" y="304800"/>
            <a:ext cx="2299758" cy="2057400"/>
          </a:xfrm>
          <a:prstGeom prst="rect">
            <a:avLst/>
          </a:prstGeom>
        </p:spPr>
      </p:pic>
      <p:pic>
        <p:nvPicPr>
          <p:cNvPr id="27" name="Grafik 26">
            <a:extLst>
              <a:ext uri="{FF2B5EF4-FFF2-40B4-BE49-F238E27FC236}">
                <a16:creationId xmlns:a16="http://schemas.microsoft.com/office/drawing/2014/main" id="{6222EBB7-2E08-4CE8-B260-DADB603B01C6}"/>
              </a:ext>
            </a:extLst>
          </p:cNvPr>
          <p:cNvPicPr>
            <a:picLocks noChangeAspect="1"/>
          </p:cNvPicPr>
          <p:nvPr/>
        </p:nvPicPr>
        <p:blipFill>
          <a:blip r:embed="rId6"/>
          <a:stretch>
            <a:fillRect/>
          </a:stretch>
        </p:blipFill>
        <p:spPr>
          <a:xfrm>
            <a:off x="9224916" y="653916"/>
            <a:ext cx="2817652" cy="1446165"/>
          </a:xfrm>
          <a:prstGeom prst="rect">
            <a:avLst/>
          </a:prstGeom>
        </p:spPr>
      </p:pic>
    </p:spTree>
    <p:extLst>
      <p:ext uri="{BB962C8B-B14F-4D97-AF65-F5344CB8AC3E}">
        <p14:creationId xmlns:p14="http://schemas.microsoft.com/office/powerpoint/2010/main" val="211426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0C60D86-29FE-47EF-B4F0-F091D0B32F08}"/>
              </a:ext>
            </a:extLst>
          </p:cNvPr>
          <p:cNvSpPr>
            <a:spLocks noGrp="1"/>
          </p:cNvSpPr>
          <p:nvPr>
            <p:ph type="body" idx="1"/>
          </p:nvPr>
        </p:nvSpPr>
        <p:spPr>
          <a:xfrm>
            <a:off x="393700" y="317501"/>
            <a:ext cx="2398268" cy="304799"/>
          </a:xfrm>
        </p:spPr>
        <p:txBody>
          <a:bodyPr>
            <a:normAutofit fontScale="85000" lnSpcReduction="20000"/>
          </a:bodyPr>
          <a:lstStyle/>
          <a:p>
            <a:pPr algn="ctr"/>
            <a:r>
              <a:rPr lang="de-DE" i="1" dirty="0">
                <a:solidFill>
                  <a:srgbClr val="00B050"/>
                </a:solidFill>
              </a:rPr>
              <a:t>Katharina </a:t>
            </a:r>
            <a:r>
              <a:rPr lang="de-DE" i="1" dirty="0" err="1">
                <a:solidFill>
                  <a:srgbClr val="00B050"/>
                </a:solidFill>
              </a:rPr>
              <a:t>Kellinger</a:t>
            </a:r>
            <a:endParaRPr lang="de-DE" i="1" dirty="0">
              <a:solidFill>
                <a:srgbClr val="00B050"/>
              </a:solidFill>
            </a:endParaRPr>
          </a:p>
        </p:txBody>
      </p:sp>
      <p:pic>
        <p:nvPicPr>
          <p:cNvPr id="8" name="Inhaltsplatzhalter 7">
            <a:extLst>
              <a:ext uri="{FF2B5EF4-FFF2-40B4-BE49-F238E27FC236}">
                <a16:creationId xmlns:a16="http://schemas.microsoft.com/office/drawing/2014/main" id="{EC75BF70-A317-41D4-8212-FACB03203E4F}"/>
              </a:ext>
            </a:extLst>
          </p:cNvPr>
          <p:cNvPicPr>
            <a:picLocks noGrp="1" noChangeAspect="1"/>
          </p:cNvPicPr>
          <p:nvPr>
            <p:ph sz="half" idx="2"/>
          </p:nvPr>
        </p:nvPicPr>
        <p:blipFill>
          <a:blip r:embed="rId2"/>
          <a:stretch>
            <a:fillRect/>
          </a:stretch>
        </p:blipFill>
        <p:spPr>
          <a:xfrm>
            <a:off x="546100" y="651151"/>
            <a:ext cx="2102992" cy="2734358"/>
          </a:xfrm>
        </p:spPr>
      </p:pic>
      <p:pic>
        <p:nvPicPr>
          <p:cNvPr id="10" name="Inhaltsplatzhalter 9">
            <a:extLst>
              <a:ext uri="{FF2B5EF4-FFF2-40B4-BE49-F238E27FC236}">
                <a16:creationId xmlns:a16="http://schemas.microsoft.com/office/drawing/2014/main" id="{455E966C-7FA6-43C9-A788-578D4DD47599}"/>
              </a:ext>
            </a:extLst>
          </p:cNvPr>
          <p:cNvPicPr>
            <a:picLocks noGrp="1" noChangeAspect="1"/>
          </p:cNvPicPr>
          <p:nvPr>
            <p:ph sz="quarter" idx="4"/>
          </p:nvPr>
        </p:nvPicPr>
        <p:blipFill>
          <a:blip r:embed="rId3"/>
          <a:stretch>
            <a:fillRect/>
          </a:stretch>
        </p:blipFill>
        <p:spPr>
          <a:xfrm>
            <a:off x="3037583" y="204153"/>
            <a:ext cx="2550417" cy="3239465"/>
          </a:xfrm>
        </p:spPr>
      </p:pic>
      <p:pic>
        <p:nvPicPr>
          <p:cNvPr id="12" name="Grafik 11">
            <a:extLst>
              <a:ext uri="{FF2B5EF4-FFF2-40B4-BE49-F238E27FC236}">
                <a16:creationId xmlns:a16="http://schemas.microsoft.com/office/drawing/2014/main" id="{DC4BD138-9D01-4577-91E0-E35E91426D4A}"/>
              </a:ext>
            </a:extLst>
          </p:cNvPr>
          <p:cNvPicPr>
            <a:picLocks noChangeAspect="1"/>
          </p:cNvPicPr>
          <p:nvPr/>
        </p:nvPicPr>
        <p:blipFill>
          <a:blip r:embed="rId4"/>
          <a:stretch>
            <a:fillRect/>
          </a:stretch>
        </p:blipFill>
        <p:spPr>
          <a:xfrm>
            <a:off x="6269396" y="209080"/>
            <a:ext cx="2785704" cy="3364948"/>
          </a:xfrm>
          <a:prstGeom prst="rect">
            <a:avLst/>
          </a:prstGeom>
        </p:spPr>
      </p:pic>
      <p:pic>
        <p:nvPicPr>
          <p:cNvPr id="14" name="Grafik 13">
            <a:extLst>
              <a:ext uri="{FF2B5EF4-FFF2-40B4-BE49-F238E27FC236}">
                <a16:creationId xmlns:a16="http://schemas.microsoft.com/office/drawing/2014/main" id="{B0FC26E7-4AAC-4FA6-BA9D-2E12F45BF77F}"/>
              </a:ext>
            </a:extLst>
          </p:cNvPr>
          <p:cNvPicPr>
            <a:picLocks noChangeAspect="1"/>
          </p:cNvPicPr>
          <p:nvPr/>
        </p:nvPicPr>
        <p:blipFill>
          <a:blip r:embed="rId5"/>
          <a:stretch>
            <a:fillRect/>
          </a:stretch>
        </p:blipFill>
        <p:spPr>
          <a:xfrm>
            <a:off x="230981" y="3599427"/>
            <a:ext cx="3744119" cy="3054420"/>
          </a:xfrm>
          <a:prstGeom prst="rect">
            <a:avLst/>
          </a:prstGeom>
        </p:spPr>
      </p:pic>
      <p:pic>
        <p:nvPicPr>
          <p:cNvPr id="16" name="Grafik 15">
            <a:extLst>
              <a:ext uri="{FF2B5EF4-FFF2-40B4-BE49-F238E27FC236}">
                <a16:creationId xmlns:a16="http://schemas.microsoft.com/office/drawing/2014/main" id="{7FDB164C-C7A2-4A76-A342-854CB4D72EF5}"/>
              </a:ext>
            </a:extLst>
          </p:cNvPr>
          <p:cNvPicPr>
            <a:picLocks noChangeAspect="1"/>
          </p:cNvPicPr>
          <p:nvPr/>
        </p:nvPicPr>
        <p:blipFill>
          <a:blip r:embed="rId6"/>
          <a:stretch>
            <a:fillRect/>
          </a:stretch>
        </p:blipFill>
        <p:spPr>
          <a:xfrm>
            <a:off x="4101703" y="3763415"/>
            <a:ext cx="5199062" cy="2885505"/>
          </a:xfrm>
          <a:prstGeom prst="rect">
            <a:avLst/>
          </a:prstGeom>
        </p:spPr>
      </p:pic>
      <p:pic>
        <p:nvPicPr>
          <p:cNvPr id="18" name="Grafik 17">
            <a:extLst>
              <a:ext uri="{FF2B5EF4-FFF2-40B4-BE49-F238E27FC236}">
                <a16:creationId xmlns:a16="http://schemas.microsoft.com/office/drawing/2014/main" id="{AAC05CA7-9867-4DB8-B8A9-EB5392D40E31}"/>
              </a:ext>
            </a:extLst>
          </p:cNvPr>
          <p:cNvPicPr>
            <a:picLocks noChangeAspect="1"/>
          </p:cNvPicPr>
          <p:nvPr/>
        </p:nvPicPr>
        <p:blipFill>
          <a:blip r:embed="rId7"/>
          <a:stretch>
            <a:fillRect/>
          </a:stretch>
        </p:blipFill>
        <p:spPr>
          <a:xfrm>
            <a:off x="9435907" y="354107"/>
            <a:ext cx="2494389" cy="4372833"/>
          </a:xfrm>
          <a:prstGeom prst="rect">
            <a:avLst/>
          </a:prstGeom>
        </p:spPr>
      </p:pic>
      <p:pic>
        <p:nvPicPr>
          <p:cNvPr id="20" name="Grafik 19">
            <a:extLst>
              <a:ext uri="{FF2B5EF4-FFF2-40B4-BE49-F238E27FC236}">
                <a16:creationId xmlns:a16="http://schemas.microsoft.com/office/drawing/2014/main" id="{12D99D7A-6CF1-40BF-9D3A-06495973FDB4}"/>
              </a:ext>
            </a:extLst>
          </p:cNvPr>
          <p:cNvPicPr>
            <a:picLocks noChangeAspect="1"/>
          </p:cNvPicPr>
          <p:nvPr/>
        </p:nvPicPr>
        <p:blipFill>
          <a:blip r:embed="rId8"/>
          <a:stretch>
            <a:fillRect/>
          </a:stretch>
        </p:blipFill>
        <p:spPr>
          <a:xfrm rot="5400000">
            <a:off x="9913215" y="4566605"/>
            <a:ext cx="1570496" cy="2525112"/>
          </a:xfrm>
          <a:prstGeom prst="rect">
            <a:avLst/>
          </a:prstGeom>
        </p:spPr>
      </p:pic>
    </p:spTree>
    <p:extLst>
      <p:ext uri="{BB962C8B-B14F-4D97-AF65-F5344CB8AC3E}">
        <p14:creationId xmlns:p14="http://schemas.microsoft.com/office/powerpoint/2010/main" val="241657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D89B7C-89DD-4318-B1AE-5DF9EEE87AB2}"/>
              </a:ext>
            </a:extLst>
          </p:cNvPr>
          <p:cNvSpPr>
            <a:spLocks noGrp="1"/>
          </p:cNvSpPr>
          <p:nvPr>
            <p:ph type="title"/>
          </p:nvPr>
        </p:nvSpPr>
        <p:spPr>
          <a:xfrm>
            <a:off x="350296" y="25733"/>
            <a:ext cx="11290750" cy="712136"/>
          </a:xfrm>
        </p:spPr>
        <p:txBody>
          <a:bodyPr>
            <a:normAutofit/>
          </a:bodyPr>
          <a:lstStyle/>
          <a:p>
            <a:r>
              <a:rPr lang="de-DE" sz="2000" i="1" dirty="0">
                <a:solidFill>
                  <a:srgbClr val="00B050"/>
                </a:solidFill>
                <a:latin typeface="Calibri" panose="020F0502020204030204" pitchFamily="34" charset="0"/>
                <a:cs typeface="Calibri" panose="020F0502020204030204" pitchFamily="34" charset="0"/>
              </a:rPr>
              <a:t>Susanne Barth und </a:t>
            </a:r>
            <a:br>
              <a:rPr lang="de-DE" sz="2000" i="1" dirty="0">
                <a:solidFill>
                  <a:srgbClr val="00B050"/>
                </a:solidFill>
                <a:latin typeface="Calibri" panose="020F0502020204030204" pitchFamily="34" charset="0"/>
                <a:cs typeface="Calibri" panose="020F0502020204030204" pitchFamily="34" charset="0"/>
              </a:rPr>
            </a:br>
            <a:r>
              <a:rPr lang="de-DE" sz="2000" i="1" dirty="0">
                <a:solidFill>
                  <a:srgbClr val="00B050"/>
                </a:solidFill>
                <a:latin typeface="Calibri" panose="020F0502020204030204" pitchFamily="34" charset="0"/>
                <a:cs typeface="Calibri" panose="020F0502020204030204" pitchFamily="34" charset="0"/>
              </a:rPr>
              <a:t>   Elisabeth Klein</a:t>
            </a:r>
          </a:p>
        </p:txBody>
      </p:sp>
      <p:pic>
        <p:nvPicPr>
          <p:cNvPr id="4" name="Grafik 3">
            <a:extLst>
              <a:ext uri="{FF2B5EF4-FFF2-40B4-BE49-F238E27FC236}">
                <a16:creationId xmlns:a16="http://schemas.microsoft.com/office/drawing/2014/main" id="{2448CB96-3725-4A75-9D34-1A569CF12D5D}"/>
              </a:ext>
            </a:extLst>
          </p:cNvPr>
          <p:cNvPicPr>
            <a:picLocks noChangeAspect="1"/>
          </p:cNvPicPr>
          <p:nvPr/>
        </p:nvPicPr>
        <p:blipFill>
          <a:blip r:embed="rId2"/>
          <a:stretch>
            <a:fillRect/>
          </a:stretch>
        </p:blipFill>
        <p:spPr>
          <a:xfrm>
            <a:off x="228375" y="747493"/>
            <a:ext cx="2324325" cy="2264213"/>
          </a:xfrm>
          <a:prstGeom prst="rect">
            <a:avLst/>
          </a:prstGeom>
        </p:spPr>
      </p:pic>
      <p:pic>
        <p:nvPicPr>
          <p:cNvPr id="6" name="Grafik 5">
            <a:extLst>
              <a:ext uri="{FF2B5EF4-FFF2-40B4-BE49-F238E27FC236}">
                <a16:creationId xmlns:a16="http://schemas.microsoft.com/office/drawing/2014/main" id="{6BA707BB-9198-4F0C-8B49-EB2A367B4680}"/>
              </a:ext>
            </a:extLst>
          </p:cNvPr>
          <p:cNvPicPr>
            <a:picLocks noChangeAspect="1"/>
          </p:cNvPicPr>
          <p:nvPr/>
        </p:nvPicPr>
        <p:blipFill>
          <a:blip r:embed="rId3"/>
          <a:stretch>
            <a:fillRect/>
          </a:stretch>
        </p:blipFill>
        <p:spPr>
          <a:xfrm>
            <a:off x="2768825" y="330200"/>
            <a:ext cx="2417889" cy="3098800"/>
          </a:xfrm>
          <a:prstGeom prst="rect">
            <a:avLst/>
          </a:prstGeom>
        </p:spPr>
      </p:pic>
      <p:pic>
        <p:nvPicPr>
          <p:cNvPr id="8" name="Grafik 7">
            <a:extLst>
              <a:ext uri="{FF2B5EF4-FFF2-40B4-BE49-F238E27FC236}">
                <a16:creationId xmlns:a16="http://schemas.microsoft.com/office/drawing/2014/main" id="{28740F4A-0014-43FB-8F1B-F02E61F0D3B2}"/>
              </a:ext>
            </a:extLst>
          </p:cNvPr>
          <p:cNvPicPr>
            <a:picLocks noChangeAspect="1"/>
          </p:cNvPicPr>
          <p:nvPr/>
        </p:nvPicPr>
        <p:blipFill>
          <a:blip r:embed="rId4"/>
          <a:stretch>
            <a:fillRect/>
          </a:stretch>
        </p:blipFill>
        <p:spPr>
          <a:xfrm>
            <a:off x="5522261" y="330200"/>
            <a:ext cx="3565367" cy="3098800"/>
          </a:xfrm>
          <a:prstGeom prst="rect">
            <a:avLst/>
          </a:prstGeom>
        </p:spPr>
      </p:pic>
      <p:pic>
        <p:nvPicPr>
          <p:cNvPr id="10" name="Grafik 9">
            <a:extLst>
              <a:ext uri="{FF2B5EF4-FFF2-40B4-BE49-F238E27FC236}">
                <a16:creationId xmlns:a16="http://schemas.microsoft.com/office/drawing/2014/main" id="{847E721A-D676-412F-9292-484C3127BB27}"/>
              </a:ext>
            </a:extLst>
          </p:cNvPr>
          <p:cNvPicPr>
            <a:picLocks noChangeAspect="1"/>
          </p:cNvPicPr>
          <p:nvPr/>
        </p:nvPicPr>
        <p:blipFill>
          <a:blip r:embed="rId5"/>
          <a:stretch>
            <a:fillRect/>
          </a:stretch>
        </p:blipFill>
        <p:spPr>
          <a:xfrm>
            <a:off x="9423175" y="330200"/>
            <a:ext cx="2324100" cy="3098800"/>
          </a:xfrm>
          <a:prstGeom prst="rect">
            <a:avLst/>
          </a:prstGeom>
        </p:spPr>
      </p:pic>
      <p:pic>
        <p:nvPicPr>
          <p:cNvPr id="12" name="Grafik 11">
            <a:extLst>
              <a:ext uri="{FF2B5EF4-FFF2-40B4-BE49-F238E27FC236}">
                <a16:creationId xmlns:a16="http://schemas.microsoft.com/office/drawing/2014/main" id="{1F399198-B5EC-468F-9713-42279647FB7E}"/>
              </a:ext>
            </a:extLst>
          </p:cNvPr>
          <p:cNvPicPr>
            <a:picLocks noChangeAspect="1"/>
          </p:cNvPicPr>
          <p:nvPr/>
        </p:nvPicPr>
        <p:blipFill>
          <a:blip r:embed="rId6"/>
          <a:stretch>
            <a:fillRect/>
          </a:stretch>
        </p:blipFill>
        <p:spPr>
          <a:xfrm>
            <a:off x="4559299" y="3550587"/>
            <a:ext cx="7187975" cy="3075999"/>
          </a:xfrm>
          <a:prstGeom prst="rect">
            <a:avLst/>
          </a:prstGeom>
        </p:spPr>
      </p:pic>
      <p:pic>
        <p:nvPicPr>
          <p:cNvPr id="14" name="Grafik 13">
            <a:extLst>
              <a:ext uri="{FF2B5EF4-FFF2-40B4-BE49-F238E27FC236}">
                <a16:creationId xmlns:a16="http://schemas.microsoft.com/office/drawing/2014/main" id="{CCCC006E-3CDD-4BA1-A029-F8E91A11E294}"/>
              </a:ext>
            </a:extLst>
          </p:cNvPr>
          <p:cNvPicPr>
            <a:picLocks noChangeAspect="1"/>
          </p:cNvPicPr>
          <p:nvPr/>
        </p:nvPicPr>
        <p:blipFill>
          <a:blip r:embed="rId7"/>
          <a:stretch>
            <a:fillRect/>
          </a:stretch>
        </p:blipFill>
        <p:spPr>
          <a:xfrm>
            <a:off x="228375" y="3439892"/>
            <a:ext cx="3907950" cy="3313058"/>
          </a:xfrm>
          <a:prstGeom prst="rect">
            <a:avLst/>
          </a:prstGeom>
        </p:spPr>
      </p:pic>
    </p:spTree>
    <p:extLst>
      <p:ext uri="{BB962C8B-B14F-4D97-AF65-F5344CB8AC3E}">
        <p14:creationId xmlns:p14="http://schemas.microsoft.com/office/powerpoint/2010/main" val="35012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CE3A5-B3BA-47A4-BB2E-98F226D6742C}"/>
              </a:ext>
            </a:extLst>
          </p:cNvPr>
          <p:cNvSpPr>
            <a:spLocks noGrp="1"/>
          </p:cNvSpPr>
          <p:nvPr>
            <p:ph type="title"/>
          </p:nvPr>
        </p:nvSpPr>
        <p:spPr>
          <a:xfrm>
            <a:off x="1562100" y="228601"/>
            <a:ext cx="9067800" cy="1225513"/>
          </a:xfrm>
        </p:spPr>
        <p:txBody>
          <a:bodyPr>
            <a:normAutofit/>
          </a:bodyPr>
          <a:lstStyle/>
          <a:p>
            <a:r>
              <a:rPr lang="de-DE" sz="2000" i="1" dirty="0">
                <a:solidFill>
                  <a:srgbClr val="C00000"/>
                </a:solidFill>
              </a:rPr>
              <a:t>Die Salzkipfel wurden und werden zu vielen Anlässen gebacken. Selbst hier in Deutschland wird das Rezept gerne übernommen. Junge Frauen treffen sich um bei einer Vorführung dabei zu sein. So auch in Sölden.</a:t>
            </a:r>
          </a:p>
        </p:txBody>
      </p:sp>
      <p:pic>
        <p:nvPicPr>
          <p:cNvPr id="5" name="Inhaltsplatzhalter 4">
            <a:extLst>
              <a:ext uri="{FF2B5EF4-FFF2-40B4-BE49-F238E27FC236}">
                <a16:creationId xmlns:a16="http://schemas.microsoft.com/office/drawing/2014/main" id="{14478420-816C-49F5-9D37-004EAAA93E7C}"/>
              </a:ext>
            </a:extLst>
          </p:cNvPr>
          <p:cNvPicPr>
            <a:picLocks noGrp="1" noChangeAspect="1"/>
          </p:cNvPicPr>
          <p:nvPr>
            <p:ph idx="1"/>
          </p:nvPr>
        </p:nvPicPr>
        <p:blipFill>
          <a:blip r:embed="rId2"/>
          <a:stretch>
            <a:fillRect/>
          </a:stretch>
        </p:blipFill>
        <p:spPr>
          <a:xfrm>
            <a:off x="4891148" y="4374853"/>
            <a:ext cx="3495949" cy="2333832"/>
          </a:xfrm>
        </p:spPr>
      </p:pic>
      <p:pic>
        <p:nvPicPr>
          <p:cNvPr id="7" name="Grafik 6">
            <a:extLst>
              <a:ext uri="{FF2B5EF4-FFF2-40B4-BE49-F238E27FC236}">
                <a16:creationId xmlns:a16="http://schemas.microsoft.com/office/drawing/2014/main" id="{9F8E76BE-9BCB-43BE-8E45-C3C69298F7E7}"/>
              </a:ext>
            </a:extLst>
          </p:cNvPr>
          <p:cNvPicPr>
            <a:picLocks noChangeAspect="1"/>
          </p:cNvPicPr>
          <p:nvPr/>
        </p:nvPicPr>
        <p:blipFill>
          <a:blip r:embed="rId3"/>
          <a:stretch>
            <a:fillRect/>
          </a:stretch>
        </p:blipFill>
        <p:spPr>
          <a:xfrm>
            <a:off x="4230748" y="1669063"/>
            <a:ext cx="3645134" cy="2490841"/>
          </a:xfrm>
          <a:prstGeom prst="rect">
            <a:avLst/>
          </a:prstGeom>
        </p:spPr>
      </p:pic>
      <p:pic>
        <p:nvPicPr>
          <p:cNvPr id="9" name="Grafik 8">
            <a:extLst>
              <a:ext uri="{FF2B5EF4-FFF2-40B4-BE49-F238E27FC236}">
                <a16:creationId xmlns:a16="http://schemas.microsoft.com/office/drawing/2014/main" id="{1861E232-C21F-4810-8E5E-E4779C1E682F}"/>
              </a:ext>
            </a:extLst>
          </p:cNvPr>
          <p:cNvPicPr>
            <a:picLocks noChangeAspect="1"/>
          </p:cNvPicPr>
          <p:nvPr/>
        </p:nvPicPr>
        <p:blipFill>
          <a:blip r:embed="rId4"/>
          <a:stretch>
            <a:fillRect/>
          </a:stretch>
        </p:blipFill>
        <p:spPr>
          <a:xfrm>
            <a:off x="8573414" y="1649849"/>
            <a:ext cx="2056486" cy="2490842"/>
          </a:xfrm>
          <a:prstGeom prst="rect">
            <a:avLst/>
          </a:prstGeom>
        </p:spPr>
      </p:pic>
      <p:pic>
        <p:nvPicPr>
          <p:cNvPr id="11" name="Grafik 10">
            <a:extLst>
              <a:ext uri="{FF2B5EF4-FFF2-40B4-BE49-F238E27FC236}">
                <a16:creationId xmlns:a16="http://schemas.microsoft.com/office/drawing/2014/main" id="{8C99855F-1EE6-4036-9947-8A8E38C08454}"/>
              </a:ext>
            </a:extLst>
          </p:cNvPr>
          <p:cNvPicPr>
            <a:picLocks noChangeAspect="1"/>
          </p:cNvPicPr>
          <p:nvPr/>
        </p:nvPicPr>
        <p:blipFill>
          <a:blip r:embed="rId5"/>
          <a:stretch>
            <a:fillRect/>
          </a:stretch>
        </p:blipFill>
        <p:spPr>
          <a:xfrm>
            <a:off x="8586571" y="4374852"/>
            <a:ext cx="2937558" cy="2215308"/>
          </a:xfrm>
          <a:prstGeom prst="rect">
            <a:avLst/>
          </a:prstGeom>
        </p:spPr>
      </p:pic>
      <p:pic>
        <p:nvPicPr>
          <p:cNvPr id="15" name="Grafik 14">
            <a:extLst>
              <a:ext uri="{FF2B5EF4-FFF2-40B4-BE49-F238E27FC236}">
                <a16:creationId xmlns:a16="http://schemas.microsoft.com/office/drawing/2014/main" id="{032EC43C-3577-4D76-B9F5-DB1A70628BBE}"/>
              </a:ext>
            </a:extLst>
          </p:cNvPr>
          <p:cNvPicPr>
            <a:picLocks noChangeAspect="1"/>
          </p:cNvPicPr>
          <p:nvPr/>
        </p:nvPicPr>
        <p:blipFill>
          <a:blip r:embed="rId6"/>
          <a:stretch>
            <a:fillRect/>
          </a:stretch>
        </p:blipFill>
        <p:spPr>
          <a:xfrm>
            <a:off x="1562100" y="1669679"/>
            <a:ext cx="1955410" cy="2667416"/>
          </a:xfrm>
          <a:prstGeom prst="rect">
            <a:avLst/>
          </a:prstGeom>
        </p:spPr>
      </p:pic>
      <p:pic>
        <p:nvPicPr>
          <p:cNvPr id="17" name="Grafik 16">
            <a:extLst>
              <a:ext uri="{FF2B5EF4-FFF2-40B4-BE49-F238E27FC236}">
                <a16:creationId xmlns:a16="http://schemas.microsoft.com/office/drawing/2014/main" id="{E659A89B-ACA5-4C2D-B23C-DAE647C20265}"/>
              </a:ext>
            </a:extLst>
          </p:cNvPr>
          <p:cNvPicPr>
            <a:picLocks noChangeAspect="1"/>
          </p:cNvPicPr>
          <p:nvPr/>
        </p:nvPicPr>
        <p:blipFill>
          <a:blip r:embed="rId7"/>
          <a:stretch>
            <a:fillRect/>
          </a:stretch>
        </p:blipFill>
        <p:spPr>
          <a:xfrm>
            <a:off x="854655" y="4461817"/>
            <a:ext cx="1685150" cy="2246867"/>
          </a:xfrm>
          <a:prstGeom prst="rect">
            <a:avLst/>
          </a:prstGeom>
        </p:spPr>
      </p:pic>
      <p:pic>
        <p:nvPicPr>
          <p:cNvPr id="19" name="Grafik 18">
            <a:extLst>
              <a:ext uri="{FF2B5EF4-FFF2-40B4-BE49-F238E27FC236}">
                <a16:creationId xmlns:a16="http://schemas.microsoft.com/office/drawing/2014/main" id="{10D3C2AE-A173-4DB5-AFE0-3679588AEF6D}"/>
              </a:ext>
            </a:extLst>
          </p:cNvPr>
          <p:cNvPicPr>
            <a:picLocks noChangeAspect="1"/>
          </p:cNvPicPr>
          <p:nvPr/>
        </p:nvPicPr>
        <p:blipFill>
          <a:blip r:embed="rId8"/>
          <a:stretch>
            <a:fillRect/>
          </a:stretch>
        </p:blipFill>
        <p:spPr>
          <a:xfrm>
            <a:off x="2863233" y="4436036"/>
            <a:ext cx="1704486" cy="2272648"/>
          </a:xfrm>
          <a:prstGeom prst="rect">
            <a:avLst/>
          </a:prstGeom>
        </p:spPr>
      </p:pic>
    </p:spTree>
    <p:extLst>
      <p:ext uri="{BB962C8B-B14F-4D97-AF65-F5344CB8AC3E}">
        <p14:creationId xmlns:p14="http://schemas.microsoft.com/office/powerpoint/2010/main" val="117945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lkenschiffer-Entwurfsvorl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3666289_TF03460508.potx" id="{671BFB8E-0BC0-45AC-920F-8C03707FE9A1}" vid="{260A9B24-F5C5-49F2-82EF-FA1365BA3888}"/>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B024FD56-CE1B-42FC-9E83-BFBF160724C6}">
  <ds:schemaRefs>
    <ds:schemaRef ds:uri="http://schemas.microsoft.com/sharepoint/v3/contenttype/forms"/>
  </ds:schemaRefs>
</ds:datastoreItem>
</file>

<file path=customXml/itemProps2.xml><?xml version="1.0" encoding="utf-8"?>
<ds:datastoreItem xmlns:ds="http://schemas.openxmlformats.org/officeDocument/2006/customXml" ds:itemID="{6253D857-4181-4777-8893-6E45A690F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DD01B8-816B-49B7-8C81-03AB51D87C54}">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40262f94-9f35-4ac3-9a90-690165a166b7"/>
    <ds:schemaRef ds:uri="a4f35948-e619-41b3-aa29-22878b09cfd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Wolkenschiffer-Entwurfsfolien</Template>
  <TotalTime>0</TotalTime>
  <Words>447</Words>
  <Application>Microsoft Office PowerPoint</Application>
  <PresentationFormat>Breitbild</PresentationFormat>
  <Paragraphs>21</Paragraphs>
  <Slides>8</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Arial</vt:lpstr>
      <vt:lpstr>Calibri</vt:lpstr>
      <vt:lpstr>Cambria</vt:lpstr>
      <vt:lpstr>Wolkenschiffer-Entwurfsvorlage</vt:lpstr>
      <vt:lpstr>Alle warten auf den Banater Kuchen</vt:lpstr>
      <vt:lpstr>PowerPoint-Präsentation</vt:lpstr>
      <vt:lpstr>Gesammelte Beiträge von Vorstandsmitgliedern und Landsleuten </vt:lpstr>
      <vt:lpstr>PowerPoint-Präsentation</vt:lpstr>
      <vt:lpstr>PowerPoint-Präsentation</vt:lpstr>
      <vt:lpstr>PowerPoint-Präsentation</vt:lpstr>
      <vt:lpstr>Susanne Barth und     Elisabeth Klein</vt:lpstr>
      <vt:lpstr>Die Salzkipfel wurden und werden zu vielen Anlässen gebacken. Selbst hier in Deutschland wird das Rezept gerne übernommen. Junge Frauen treffen sich um bei einer Vorführung dabei zu sein. So auch in Sölden.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 warten auf den leckeren Banater Kuchen</dc:title>
  <dc:creator>Helen</dc:creator>
  <cp:lastModifiedBy>Heidi</cp:lastModifiedBy>
  <cp:revision>12</cp:revision>
  <dcterms:created xsi:type="dcterms:W3CDTF">2021-11-29T17:51:39Z</dcterms:created>
  <dcterms:modified xsi:type="dcterms:W3CDTF">2021-12-05T12:47:55Z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