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0" r:id="rId2"/>
    <p:sldId id="262" r:id="rId3"/>
    <p:sldId id="269" r:id="rId4"/>
    <p:sldId id="271" r:id="rId5"/>
    <p:sldId id="264" r:id="rId6"/>
    <p:sldId id="273" r:id="rId7"/>
    <p:sldId id="272" r:id="rId8"/>
    <p:sldId id="274" r:id="rId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9" d="100"/>
          <a:sy n="79" d="100"/>
        </p:scale>
        <p:origin x="12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C501A07-E688-4CF1-8E08-8B438D2A0B8F}" type="datetime1">
              <a:rPr lang="de-DE" smtClean="0"/>
              <a:t>05.12.2021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de-DE" smtClean="0"/>
              <a:t>‹Nr.›</a:t>
            </a:fld>
            <a:endParaRPr lang="de-DE"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5BD94CE-C2A9-4FC8-94C8-ABF70F13FF45}" type="datetime1">
              <a:rPr lang="de-DE" smtClean="0"/>
              <a:t>05.12.2021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de-DE" smtClean="0"/>
              <a:t>‹Nr.›</a:t>
            </a:fld>
            <a:endParaRPr lang="de-DE"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4EC0B30D-C07A-425B-A90C-BA7BEB191079}" type="slidenum">
              <a:rPr lang="de-DE" smtClean="0"/>
              <a:t>2</a:t>
            </a:fld>
            <a:endParaRPr lang="de-DE" dirty="0"/>
          </a:p>
        </p:txBody>
      </p:sp>
    </p:spTree>
    <p:extLst>
      <p:ext uri="{BB962C8B-B14F-4D97-AF65-F5344CB8AC3E}">
        <p14:creationId xmlns:p14="http://schemas.microsoft.com/office/powerpoint/2010/main" val="5558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4EC0B30D-C07A-425B-A90C-BA7BEB191079}" type="slidenum">
              <a:rPr lang="de-DE" smtClean="0"/>
              <a:t>5</a:t>
            </a:fld>
            <a:endParaRPr lang="de-DE" dirty="0"/>
          </a:p>
        </p:txBody>
      </p:sp>
    </p:spTree>
    <p:extLst>
      <p:ext uri="{BB962C8B-B14F-4D97-AF65-F5344CB8AC3E}">
        <p14:creationId xmlns:p14="http://schemas.microsoft.com/office/powerpoint/2010/main" val="323499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6800" y="4245434"/>
            <a:ext cx="8686800" cy="1464906"/>
          </a:xfrm>
        </p:spPr>
        <p:txBody>
          <a:bodyPr rtlCol="0"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pPr rtl="0"/>
            <a:r>
              <a:rPr lang="de-DE"/>
              <a:t>Mastertitelformat bearbeiten</a:t>
            </a:r>
            <a:endParaRPr lang="de-DE" dirty="0"/>
          </a:p>
        </p:txBody>
      </p:sp>
      <p:sp>
        <p:nvSpPr>
          <p:cNvPr id="3" name="Untertitel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Master-Untertitelformat bearbeiten</a:t>
            </a:r>
            <a:endParaRPr lang="de-DE"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p>
            <a:pPr rtl="0"/>
            <a:fld id="{FDA881B9-19E0-49EF-8560-B5C691F93E27}" type="datetime1">
              <a:rPr lang="de-DE" smtClean="0"/>
              <a:t>05.12.2021</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296400" y="457200"/>
            <a:ext cx="1828800" cy="5719762"/>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1066800" y="457200"/>
            <a:ext cx="7955280" cy="5719762"/>
          </a:xfrm>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p>
            <a:pPr rtl="0"/>
            <a:fld id="{D3D52CE9-A137-40C4-AF53-C8503F8923AD}" type="datetime1">
              <a:rPr lang="de-DE" smtClean="0"/>
              <a:t>05.12.2021</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66800" y="457518"/>
            <a:ext cx="10058400" cy="1188720"/>
          </a:xfrm>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p>
            <a:pPr rtl="0"/>
            <a:fld id="{2976EA77-7DA6-4D49-A449-A4B9DD490CC6}" type="datetime1">
              <a:rPr lang="de-DE" smtClean="0"/>
              <a:t>05.12.2021</a:t>
            </a:fld>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69848" y="4242816"/>
            <a:ext cx="8686800" cy="1463040"/>
          </a:xfrm>
        </p:spPr>
        <p:txBody>
          <a:bodyPr rtlCol="0" anchor="b">
            <a:normAutofit/>
          </a:bodyPr>
          <a:lstStyle>
            <a:lvl1pPr>
              <a:defRPr sz="4800"/>
            </a:lvl1pPr>
          </a:lstStyle>
          <a:p>
            <a:pPr rtl="0"/>
            <a:r>
              <a:rPr lang="de-DE"/>
              <a:t>Mastertitelformat bearbeiten</a:t>
            </a:r>
            <a:endParaRPr lang="de-DE" dirty="0"/>
          </a:p>
        </p:txBody>
      </p:sp>
      <p:sp>
        <p:nvSpPr>
          <p:cNvPr id="3" name="Textplatzhalter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de-DE"/>
              <a:t>Mastertextformat bearbeiten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p>
            <a:pPr rtl="0"/>
            <a:fld id="{866012B6-B01B-49AF-B22E-71EF69DB6A87}" type="datetime1">
              <a:rPr lang="de-DE" smtClean="0"/>
              <a:t>05.12.2021</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Textplatzhalter 2"/>
          <p:cNvSpPr>
            <a:spLocks noGrp="1"/>
          </p:cNvSpPr>
          <p:nvPr>
            <p:ph type="body" idx="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6" name="Inhaltsplatzhalter 5"/>
          <p:cNvSpPr>
            <a:spLocks noGrp="1"/>
          </p:cNvSpPr>
          <p:nvPr>
            <p:ph sz="quarter" idx="4"/>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p>
            <a:pPr rtl="0"/>
            <a:fld id="{BC69C093-F1D4-40E1-87E0-A2184244E644}" type="datetime1">
              <a:rPr lang="de-DE" smtClean="0"/>
              <a:t>05.12.2021</a:t>
            </a:fld>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9" name="Foliennummernplatzhalter 8"/>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p>
            <a:pPr rtl="0"/>
            <a:fld id="{139E8F83-2014-42AE-8CFB-F78363706137}" type="datetime1">
              <a:rPr lang="de-DE" smtClean="0"/>
              <a:t>05.12.2021</a:t>
            </a:fld>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5" name="Foliennummernplatzhalter 4"/>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2C285B3A-6D13-40FD-816B-F70DF7FCC81B}" type="datetime1">
              <a:rPr lang="de-DE" smtClean="0"/>
              <a:t>05.12.2021</a:t>
            </a:fld>
            <a:endParaRPr lang="de-DE" dirty="0"/>
          </a:p>
        </p:txBody>
      </p:sp>
      <p:sp>
        <p:nvSpPr>
          <p:cNvPr id="3" name="Fußzeilenplatzhalter 2"/>
          <p:cNvSpPr>
            <a:spLocks noGrp="1"/>
          </p:cNvSpPr>
          <p:nvPr>
            <p:ph type="ftr" sz="quarter" idx="11"/>
          </p:nvPr>
        </p:nvSpPr>
        <p:spPr/>
        <p:txBody>
          <a:bodyPr rtlCol="0"/>
          <a:lstStyle/>
          <a:p>
            <a:pPr rtl="0"/>
            <a:endParaRPr lang="de-DE" dirty="0"/>
          </a:p>
        </p:txBody>
      </p:sp>
      <p:sp>
        <p:nvSpPr>
          <p:cNvPr id="4" name="Foliennummernplatzhalter 3"/>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842760" y="3090672"/>
            <a:ext cx="4663440" cy="1828800"/>
          </a:xfrm>
        </p:spPr>
        <p:txBody>
          <a:bodyPr rtlCol="0" anchor="b">
            <a:normAutofit/>
          </a:bodyPr>
          <a:lstStyle>
            <a:lvl1pPr>
              <a:defRPr sz="3600"/>
            </a:lvl1pPr>
          </a:lstStyle>
          <a:p>
            <a:pPr rtl="0"/>
            <a:r>
              <a:rPr lang="de-DE"/>
              <a:t>Mastertitelformat bearbeiten</a:t>
            </a:r>
            <a:endParaRPr lang="de-DE" dirty="0"/>
          </a:p>
        </p:txBody>
      </p:sp>
      <p:sp>
        <p:nvSpPr>
          <p:cNvPr id="3" name="Inhaltsplatzhalter 2"/>
          <p:cNvSpPr>
            <a:spLocks noGrp="1"/>
          </p:cNvSpPr>
          <p:nvPr>
            <p:ph idx="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E83E1EB0-7F60-4976-A186-FFEC0B0E57AD}" type="datetime1">
              <a:rPr lang="de-DE" smtClean="0"/>
              <a:t>05.12.2021</a:t>
            </a:fld>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842760" y="3093099"/>
            <a:ext cx="4663440" cy="1828800"/>
          </a:xfrm>
        </p:spPr>
        <p:txBody>
          <a:bodyPr rtlCol="0" anchor="b">
            <a:normAutofit/>
          </a:bodyPr>
          <a:lstStyle>
            <a:lvl1pPr>
              <a:defRPr sz="3600"/>
            </a:lvl1pPr>
          </a:lstStyle>
          <a:p>
            <a:pPr rtl="0"/>
            <a:r>
              <a:rPr lang="de-DE"/>
              <a:t>Mastertitelformat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Mastertextformat bearbeiten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58D6B3CE-894F-49AD-A6C3-F5DD7F93589A}" type="datetime1">
              <a:rPr lang="de-DE" smtClean="0"/>
              <a:t>05.12.2021</a:t>
            </a:fld>
            <a:endParaRPr lang="de-DE" dirty="0"/>
          </a:p>
        </p:txBody>
      </p:sp>
      <p:sp>
        <p:nvSpPr>
          <p:cNvPr id="5" name="Fußzeilenplatzhalt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de-DE" dirty="0"/>
          </a:p>
        </p:txBody>
      </p:sp>
      <p:sp>
        <p:nvSpPr>
          <p:cNvPr id="6" name="Foliennummernplatzhalt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3109C-327B-4BA7-93DE-AC168997114F}"/>
              </a:ext>
            </a:extLst>
          </p:cNvPr>
          <p:cNvSpPr>
            <a:spLocks noGrp="1"/>
          </p:cNvSpPr>
          <p:nvPr>
            <p:ph type="ctrTitle"/>
          </p:nvPr>
        </p:nvSpPr>
        <p:spPr/>
        <p:txBody>
          <a:bodyPr>
            <a:normAutofit/>
          </a:bodyPr>
          <a:lstStyle/>
          <a:p>
            <a:r>
              <a:rPr lang="de-DE" sz="3600" b="1" dirty="0">
                <a:effectLst/>
                <a:latin typeface="Calibri" panose="020F0502020204030204" pitchFamily="34" charset="0"/>
                <a:ea typeface="Calibri" panose="020F0502020204030204" pitchFamily="34" charset="0"/>
                <a:cs typeface="Times New Roman" panose="02020603050405020304" pitchFamily="18" charset="0"/>
              </a:rPr>
              <a:t>Mit Liebe gebacken – ein Lob den Müttern</a:t>
            </a:r>
            <a:br>
              <a:rPr lang="de-DE" sz="3600" dirty="0">
                <a:effectLst/>
                <a:latin typeface="Calibri" panose="020F0502020204030204" pitchFamily="34" charset="0"/>
                <a:ea typeface="Calibri" panose="020F0502020204030204" pitchFamily="34" charset="0"/>
                <a:cs typeface="Times New Roman" panose="02020603050405020304" pitchFamily="18" charset="0"/>
              </a:rPr>
            </a:br>
            <a:endParaRPr lang="de-DE" sz="3600" dirty="0"/>
          </a:p>
        </p:txBody>
      </p:sp>
      <p:sp>
        <p:nvSpPr>
          <p:cNvPr id="3" name="Untertitel 2">
            <a:extLst>
              <a:ext uri="{FF2B5EF4-FFF2-40B4-BE49-F238E27FC236}">
                <a16:creationId xmlns:a16="http://schemas.microsoft.com/office/drawing/2014/main" id="{0D4E6795-44F0-4BA6-9EB5-9FCE98175469}"/>
              </a:ext>
            </a:extLst>
          </p:cNvPr>
          <p:cNvSpPr>
            <a:spLocks noGrp="1"/>
          </p:cNvSpPr>
          <p:nvPr>
            <p:ph type="subTitle" idx="1"/>
          </p:nvPr>
        </p:nvSpPr>
        <p:spPr/>
        <p:txBody>
          <a:bodyPr/>
          <a:lstStyle/>
          <a:p>
            <a:r>
              <a:rPr lang="de-DE" dirty="0"/>
              <a:t>Ein Bericht von Susi Hedrich </a:t>
            </a:r>
          </a:p>
        </p:txBody>
      </p:sp>
    </p:spTree>
    <p:extLst>
      <p:ext uri="{BB962C8B-B14F-4D97-AF65-F5344CB8AC3E}">
        <p14:creationId xmlns:p14="http://schemas.microsoft.com/office/powerpoint/2010/main" val="39382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864928" y="299974"/>
            <a:ext cx="8462143" cy="6111748"/>
          </a:xfrm>
        </p:spPr>
        <p:txBody>
          <a:bodyPr rtlCol="0">
            <a:norm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Kaum eine Frau von Jahrmarkt hat sie nicht gebacken: die Salzkipfeln. Sie standen für das Salzgebäck Nr. 1 in Jahrmarkt. Da gab es früher keine Chips, Brezeln oder Kräcker, sondern die Salzkipfeln von der Familienbäckerin. Besonders die Männer liebten/lieben die salzigen Teile, mehr als so manches Stück Torte oder „Mehlspeis“.</a:t>
            </a:r>
          </a:p>
          <a:p>
            <a:pPr>
              <a:spcAft>
                <a:spcPts val="800"/>
              </a:spcAft>
            </a:pP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Meine Mutter hat diese Kipfeln sehr oft gebacken. Kaum aus dem Backofen herausgenommen, wollte mein Vater schon den ersten verkosten. Im Laufe der Zeit wurden hier in Deutschland viele Rezepte bekannt, mit Rama, Butter oder Öl. Aber die besten, meinten meine männlichen Verwandten, wären die mit Schweineschmalz. Davon hatte jede Familie in Jahrmarkt nach der Schweineschlacht genug und es wurde zum Backen und Kochen verwendet. Viel Fett- bzw. Schmalzbrot mit Salz und rotem Paprika bestreut aßen wir oft und gern als – heute würden die Jungen „Snack“ sagen – zwischendurch wenn wir Hunger hatten.</a:t>
            </a:r>
          </a:p>
          <a:p>
            <a:pPr>
              <a:spcAft>
                <a:spcPts val="800"/>
              </a:spcAft>
            </a:pP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Wenn ich zurückdenke, welchen Kuchen meine Mutter hier in Deutschland, auch unserem Vater zuliebe, oft gemacht hat, fallen mir die gefüllten Oblaten ein. Sie waren nicht schwer zu bestreichen, mit Kakao-Buttercreme und zusammenkleben. Aber mit viel Kakao wollte sie mein Vater haben. Gerne hat sie auch den Rotweinkuchen (nach einem Rezept von hier) gebacken, der bei uns allen gut ankam.</a:t>
            </a:r>
          </a:p>
          <a:p>
            <a:pPr rtl="0">
              <a:spcAft>
                <a:spcPts val="800"/>
              </a:spcAft>
            </a:pP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Welche Erleichterung für uns Frauen, dass es hier den Blätterteig gibt, so ist der beliebte „Krem-</a:t>
            </a:r>
            <a:r>
              <a:rPr lang="de-DE" sz="1800" dirty="0" err="1">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Pitta</a:t>
            </a: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 relativ einfach zu machen und noch einfacher die „Salzstangen“ aus Blätterteig. „Apfel-</a:t>
            </a:r>
            <a:r>
              <a:rPr lang="de-DE" sz="1800" dirty="0" err="1">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Pitta</a:t>
            </a:r>
            <a:r>
              <a:rPr lang="de-DE" sz="18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 schmeckte uns allen gut, außer meinem Vater, da er ja auf Kakao und Schokolade stand. Aber anstrengend und aufwendig war die Arbeit mit den vielen Äpfeln, schälen und reiben.</a:t>
            </a:r>
            <a:endParaRPr lang="de-DE" sz="1800"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C297C3D-9FA5-4DF1-9FAA-3453EA21CED9}"/>
              </a:ext>
            </a:extLst>
          </p:cNvPr>
          <p:cNvSpPr>
            <a:spLocks noGrp="1"/>
          </p:cNvSpPr>
          <p:nvPr>
            <p:ph type="body" idx="1"/>
          </p:nvPr>
        </p:nvSpPr>
        <p:spPr>
          <a:xfrm>
            <a:off x="1828800" y="495300"/>
            <a:ext cx="8534400" cy="6086856"/>
          </a:xfrm>
        </p:spPr>
        <p:txBody>
          <a:bodyPr>
            <a:noAutofit/>
          </a:bodyPr>
          <a:lstStyle/>
          <a:p>
            <a:pPr>
              <a:spcAft>
                <a:spcPts val="800"/>
              </a:spcAft>
            </a:pP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Schließlich sollte die Füllung schon recht dick sein. Besonders die Enkelkinder liebten den Ziehstrudel meiner Mutter, am liebsten mit Schichtkäse (Quark) oder mit Äpfeln. Das war schon eine besondere Backkunst unserer Mütter und Großmütter. Da musste man sehr aufpassen, den Teig sorgfältig „auseinander ziehen“, bis er so dünn war wie Zeitungspapier, aber doch ganz blieb, ohne Löcher. „Übung macht den Meister“, wenn man ihn öfter zubereitet, klappt es immer besser. Selbst ich habe ihn schon gebacken, nun fehlt mir schon länger die Übung.</a:t>
            </a:r>
          </a:p>
          <a:p>
            <a:pPr>
              <a:spcAft>
                <a:spcPts val="800"/>
              </a:spcAft>
            </a:pP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Noch immer „lecker“ der Mohn- und Nussstrudel aus Hefeteig nach Banater Art. Für die Enkelkinder wurden an Heilig-Drei-König in die Krapfen (Berliner) je eine Münze vor dem Backen versteckt. Wenn das Kind dann nachher gerade so einen Krapfen aß, war es der „König“.</a:t>
            </a:r>
          </a:p>
          <a:p>
            <a:pPr>
              <a:spcAft>
                <a:spcPts val="800"/>
              </a:spcAft>
            </a:pP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Unsere Lieblingstorte, die meine Mutter am meisten backte, war der „Baumstamm“ mit Kakaocreme, wieder dem Vater zur Freude. Sie war der kulinarische Höhepunkt jeder Feier. Selbst „</a:t>
            </a:r>
            <a:r>
              <a:rPr lang="de-DE" sz="17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zugeheiratete</a:t>
            </a: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Verwandte“ waren begeistert vom „Baumstamm“. „Er ist ziemlich süß und üppig, aber sehr gut“, schwärmten sie. Wenn bei den Verwandten und Bekannten ein Geburtstag oder eine Hochzeit gefeiert wurde, sollte meine Mutter immer „Baumstamm“ backen.</a:t>
            </a:r>
          </a:p>
          <a:p>
            <a:pPr>
              <a:spcAft>
                <a:spcPts val="800"/>
              </a:spcAft>
            </a:pP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Die schöne Tradition, in der Adventszeit Plätzchen zu backen, wurde bestimmt von den meisten </a:t>
            </a:r>
            <a:r>
              <a:rPr lang="de-DE" sz="17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Jahrmarkterinnen</a:t>
            </a: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übernommen. Unser Lieblingskleingebäck waren/sind die „</a:t>
            </a:r>
            <a:r>
              <a:rPr lang="de-DE" sz="17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ghackte</a:t>
            </a: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Kipple“, noch ein Gebäck aus dem Banat. Da werden kleine Mürbeteigkugeln dünn ausgerollt, danach mit einer Nussmasse gefüllt und zu Kipfeln gerollt. Alle, die sie schon mal ausprobiert haben, wissen, dass man viel Zeit braucht, aber dass sie auch sehr gut schmecken. Solche Köstlichkeiten, wie auch den „</a:t>
            </a:r>
            <a:r>
              <a:rPr lang="de-DE" sz="170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Grilliasch</a:t>
            </a:r>
            <a:r>
              <a:rPr lang="de-DE" sz="17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die man öfter mit der Mutter zusammen gebacken hat, vergisst man nicht. Alles war mit Liebe gebacken und schmeckte daher besonders gut. Somit geht ein Lob an alle Mütter und Frauen, die gerne backen. Es ist schön, diese Tradition weiterzuführen.</a:t>
            </a:r>
          </a:p>
        </p:txBody>
      </p:sp>
    </p:spTree>
    <p:extLst>
      <p:ext uri="{BB962C8B-B14F-4D97-AF65-F5344CB8AC3E}">
        <p14:creationId xmlns:p14="http://schemas.microsoft.com/office/powerpoint/2010/main" val="204954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5CE3D61-B34A-49CA-95C9-62AF4C378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96" y="251670"/>
            <a:ext cx="4515050" cy="2877424"/>
          </a:xfrm>
          <a:prstGeom prst="rect">
            <a:avLst/>
          </a:prstGeom>
        </p:spPr>
      </p:pic>
      <p:pic>
        <p:nvPicPr>
          <p:cNvPr id="5" name="Grafik 4">
            <a:extLst>
              <a:ext uri="{FF2B5EF4-FFF2-40B4-BE49-F238E27FC236}">
                <a16:creationId xmlns:a16="http://schemas.microsoft.com/office/drawing/2014/main" id="{1D0392FC-6B58-4E17-BF92-EC5F6ED369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69" y="3322656"/>
            <a:ext cx="7297054" cy="3283674"/>
          </a:xfrm>
          <a:prstGeom prst="rect">
            <a:avLst/>
          </a:prstGeom>
        </p:spPr>
      </p:pic>
      <p:pic>
        <p:nvPicPr>
          <p:cNvPr id="7" name="Grafik 6">
            <a:extLst>
              <a:ext uri="{FF2B5EF4-FFF2-40B4-BE49-F238E27FC236}">
                <a16:creationId xmlns:a16="http://schemas.microsoft.com/office/drawing/2014/main" id="{C232959C-4382-4ACC-B4CA-0764DC01C2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039" y="377504"/>
            <a:ext cx="4258321" cy="6105087"/>
          </a:xfrm>
          <a:prstGeom prst="rect">
            <a:avLst/>
          </a:prstGeom>
        </p:spPr>
      </p:pic>
      <p:pic>
        <p:nvPicPr>
          <p:cNvPr id="9" name="Grafik 8">
            <a:extLst>
              <a:ext uri="{FF2B5EF4-FFF2-40B4-BE49-F238E27FC236}">
                <a16:creationId xmlns:a16="http://schemas.microsoft.com/office/drawing/2014/main" id="{3836B544-416E-4BFC-AF09-D50D20380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0686" y="184866"/>
            <a:ext cx="2236613" cy="3041009"/>
          </a:xfrm>
          <a:prstGeom prst="rect">
            <a:avLst/>
          </a:prstGeom>
        </p:spPr>
      </p:pic>
    </p:spTree>
    <p:extLst>
      <p:ext uri="{BB962C8B-B14F-4D97-AF65-F5344CB8AC3E}">
        <p14:creationId xmlns:p14="http://schemas.microsoft.com/office/powerpoint/2010/main" val="2451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061" y="184559"/>
            <a:ext cx="7340367" cy="486521"/>
          </a:xfrm>
        </p:spPr>
        <p:txBody>
          <a:bodyPr rtlCol="0">
            <a:normAutofit/>
          </a:bodyPr>
          <a:lstStyle/>
          <a:p>
            <a:pPr rtl="0"/>
            <a:r>
              <a:rPr lang="de-DE" sz="2400" dirty="0">
                <a:latin typeface="Calibri" panose="020F0502020204030204" pitchFamily="34" charset="0"/>
                <a:cs typeface="Calibri" panose="020F0502020204030204" pitchFamily="34" charset="0"/>
              </a:rPr>
              <a:t>Elisabeth Nix mit ihrer Backhilfe, der Enkeltochter</a:t>
            </a:r>
          </a:p>
        </p:txBody>
      </p:sp>
      <p:pic>
        <p:nvPicPr>
          <p:cNvPr id="4" name="Grafik 3">
            <a:extLst>
              <a:ext uri="{FF2B5EF4-FFF2-40B4-BE49-F238E27FC236}">
                <a16:creationId xmlns:a16="http://schemas.microsoft.com/office/drawing/2014/main" id="{6CB7C2EA-11FD-4DA3-B82B-437899AD0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61" y="789177"/>
            <a:ext cx="1526867" cy="1970801"/>
          </a:xfrm>
          <a:prstGeom prst="rect">
            <a:avLst/>
          </a:prstGeom>
        </p:spPr>
      </p:pic>
      <p:pic>
        <p:nvPicPr>
          <p:cNvPr id="6" name="Grafik 5">
            <a:extLst>
              <a:ext uri="{FF2B5EF4-FFF2-40B4-BE49-F238E27FC236}">
                <a16:creationId xmlns:a16="http://schemas.microsoft.com/office/drawing/2014/main" id="{0344E1C4-D509-4002-B54F-2E64D3C7D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62" y="2910979"/>
            <a:ext cx="3235072" cy="1970801"/>
          </a:xfrm>
          <a:prstGeom prst="rect">
            <a:avLst/>
          </a:prstGeom>
        </p:spPr>
      </p:pic>
      <p:pic>
        <p:nvPicPr>
          <p:cNvPr id="8" name="Grafik 7">
            <a:extLst>
              <a:ext uri="{FF2B5EF4-FFF2-40B4-BE49-F238E27FC236}">
                <a16:creationId xmlns:a16="http://schemas.microsoft.com/office/drawing/2014/main" id="{8EAE8BF1-F25B-4100-8036-A955E465C6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103" y="2676739"/>
            <a:ext cx="2044117" cy="2205041"/>
          </a:xfrm>
          <a:prstGeom prst="rect">
            <a:avLst/>
          </a:prstGeom>
        </p:spPr>
      </p:pic>
      <p:pic>
        <p:nvPicPr>
          <p:cNvPr id="10" name="Grafik 9">
            <a:extLst>
              <a:ext uri="{FF2B5EF4-FFF2-40B4-BE49-F238E27FC236}">
                <a16:creationId xmlns:a16="http://schemas.microsoft.com/office/drawing/2014/main" id="{4F54E4B3-3168-4F2B-A029-6705CBF661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8883" y="880844"/>
            <a:ext cx="3769337" cy="1677798"/>
          </a:xfrm>
          <a:prstGeom prst="rect">
            <a:avLst/>
          </a:prstGeom>
        </p:spPr>
      </p:pic>
      <p:pic>
        <p:nvPicPr>
          <p:cNvPr id="12" name="Grafik 11">
            <a:extLst>
              <a:ext uri="{FF2B5EF4-FFF2-40B4-BE49-F238E27FC236}">
                <a16:creationId xmlns:a16="http://schemas.microsoft.com/office/drawing/2014/main" id="{57F545CC-C550-48B4-9244-CDB4E63F08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7733" y="862560"/>
            <a:ext cx="1985324" cy="2131659"/>
          </a:xfrm>
          <a:prstGeom prst="rect">
            <a:avLst/>
          </a:prstGeom>
        </p:spPr>
      </p:pic>
      <p:pic>
        <p:nvPicPr>
          <p:cNvPr id="14" name="Grafik 13">
            <a:extLst>
              <a:ext uri="{FF2B5EF4-FFF2-40B4-BE49-F238E27FC236}">
                <a16:creationId xmlns:a16="http://schemas.microsoft.com/office/drawing/2014/main" id="{2105BAC6-3354-47E4-BA98-D063946DF5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789177"/>
            <a:ext cx="3560301" cy="2205042"/>
          </a:xfrm>
          <a:prstGeom prst="rect">
            <a:avLst/>
          </a:prstGeom>
        </p:spPr>
      </p:pic>
      <p:pic>
        <p:nvPicPr>
          <p:cNvPr id="16" name="Grafik 15">
            <a:extLst>
              <a:ext uri="{FF2B5EF4-FFF2-40B4-BE49-F238E27FC236}">
                <a16:creationId xmlns:a16="http://schemas.microsoft.com/office/drawing/2014/main" id="{F7FE953F-28EC-4D5B-8C7B-AF0BCB30C0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787" y="3306792"/>
            <a:ext cx="2673481" cy="3305358"/>
          </a:xfrm>
          <a:prstGeom prst="rect">
            <a:avLst/>
          </a:prstGeom>
        </p:spPr>
      </p:pic>
      <p:pic>
        <p:nvPicPr>
          <p:cNvPr id="18" name="Grafik 17">
            <a:extLst>
              <a:ext uri="{FF2B5EF4-FFF2-40B4-BE49-F238E27FC236}">
                <a16:creationId xmlns:a16="http://schemas.microsoft.com/office/drawing/2014/main" id="{06928DF3-2E7A-4031-9933-507444CA64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6189" y="3311499"/>
            <a:ext cx="2952656" cy="3195192"/>
          </a:xfrm>
          <a:prstGeom prst="rect">
            <a:avLst/>
          </a:prstGeom>
        </p:spPr>
      </p:pic>
      <p:pic>
        <p:nvPicPr>
          <p:cNvPr id="20" name="Grafik 19">
            <a:extLst>
              <a:ext uri="{FF2B5EF4-FFF2-40B4-BE49-F238E27FC236}">
                <a16:creationId xmlns:a16="http://schemas.microsoft.com/office/drawing/2014/main" id="{0D150302-DA5F-4931-873F-CB24A90F52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061" y="4989052"/>
            <a:ext cx="1747822" cy="1774203"/>
          </a:xfrm>
          <a:prstGeom prst="rect">
            <a:avLst/>
          </a:prstGeom>
        </p:spPr>
      </p:pic>
      <p:pic>
        <p:nvPicPr>
          <p:cNvPr id="22" name="Grafik 21">
            <a:extLst>
              <a:ext uri="{FF2B5EF4-FFF2-40B4-BE49-F238E27FC236}">
                <a16:creationId xmlns:a16="http://schemas.microsoft.com/office/drawing/2014/main" id="{907EC363-E5F3-40DD-A386-75FD3B8DEE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8551" y="4961576"/>
            <a:ext cx="2382220" cy="1801679"/>
          </a:xfrm>
          <a:prstGeom prst="rect">
            <a:avLst/>
          </a:prstGeom>
        </p:spPr>
      </p:pic>
      <p:pic>
        <p:nvPicPr>
          <p:cNvPr id="24" name="Grafik 23">
            <a:extLst>
              <a:ext uri="{FF2B5EF4-FFF2-40B4-BE49-F238E27FC236}">
                <a16:creationId xmlns:a16="http://schemas.microsoft.com/office/drawing/2014/main" id="{36BCD5E9-04AC-45DC-8B9E-FBF250C460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02713" y="5041641"/>
            <a:ext cx="851534" cy="1604905"/>
          </a:xfrm>
          <a:prstGeom prst="rect">
            <a:avLst/>
          </a:prstGeom>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FDE8A-B6A5-42AD-9078-9E01CB654ED0}"/>
              </a:ext>
            </a:extLst>
          </p:cNvPr>
          <p:cNvSpPr>
            <a:spLocks noGrp="1"/>
          </p:cNvSpPr>
          <p:nvPr>
            <p:ph type="title"/>
          </p:nvPr>
        </p:nvSpPr>
        <p:spPr>
          <a:xfrm rot="10800000" flipV="1">
            <a:off x="530740" y="218115"/>
            <a:ext cx="2407644" cy="427838"/>
          </a:xfrm>
        </p:spPr>
        <p:txBody>
          <a:bodyPr>
            <a:noAutofit/>
          </a:bodyPr>
          <a:lstStyle/>
          <a:p>
            <a:r>
              <a:rPr lang="de-DE" sz="2400" dirty="0">
                <a:latin typeface="Calibri" panose="020F0502020204030204" pitchFamily="34" charset="0"/>
                <a:cs typeface="Calibri" panose="020F0502020204030204" pitchFamily="34" charset="0"/>
              </a:rPr>
              <a:t>Elisabeth Häcker</a:t>
            </a:r>
          </a:p>
        </p:txBody>
      </p:sp>
      <p:pic>
        <p:nvPicPr>
          <p:cNvPr id="4" name="Grafik 3">
            <a:extLst>
              <a:ext uri="{FF2B5EF4-FFF2-40B4-BE49-F238E27FC236}">
                <a16:creationId xmlns:a16="http://schemas.microsoft.com/office/drawing/2014/main" id="{EB21062F-B0E5-43BD-9A5D-6A131CCEF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22" y="3540153"/>
            <a:ext cx="3383414" cy="3024231"/>
          </a:xfrm>
          <a:prstGeom prst="rect">
            <a:avLst/>
          </a:prstGeom>
        </p:spPr>
      </p:pic>
      <p:pic>
        <p:nvPicPr>
          <p:cNvPr id="6" name="Grafik 5">
            <a:extLst>
              <a:ext uri="{FF2B5EF4-FFF2-40B4-BE49-F238E27FC236}">
                <a16:creationId xmlns:a16="http://schemas.microsoft.com/office/drawing/2014/main" id="{22C74964-BAF7-41D9-AF6B-90C41E900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513" y="3429000"/>
            <a:ext cx="4780188" cy="3135384"/>
          </a:xfrm>
          <a:prstGeom prst="rect">
            <a:avLst/>
          </a:prstGeom>
        </p:spPr>
      </p:pic>
      <p:pic>
        <p:nvPicPr>
          <p:cNvPr id="8" name="Grafik 7">
            <a:extLst>
              <a:ext uri="{FF2B5EF4-FFF2-40B4-BE49-F238E27FC236}">
                <a16:creationId xmlns:a16="http://schemas.microsoft.com/office/drawing/2014/main" id="{C585888D-7509-4E78-B8B8-D7B4F25CF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4206" y="3370277"/>
            <a:ext cx="3004307" cy="3135384"/>
          </a:xfrm>
          <a:prstGeom prst="rect">
            <a:avLst/>
          </a:prstGeom>
        </p:spPr>
      </p:pic>
      <p:pic>
        <p:nvPicPr>
          <p:cNvPr id="10" name="Grafik 9">
            <a:extLst>
              <a:ext uri="{FF2B5EF4-FFF2-40B4-BE49-F238E27FC236}">
                <a16:creationId xmlns:a16="http://schemas.microsoft.com/office/drawing/2014/main" id="{ABCB6A91-380B-4DE6-964A-13B27C2C26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058" y="299013"/>
            <a:ext cx="2141115" cy="2854820"/>
          </a:xfrm>
          <a:prstGeom prst="rect">
            <a:avLst/>
          </a:prstGeom>
        </p:spPr>
      </p:pic>
      <p:pic>
        <p:nvPicPr>
          <p:cNvPr id="12" name="Grafik 11">
            <a:extLst>
              <a:ext uri="{FF2B5EF4-FFF2-40B4-BE49-F238E27FC236}">
                <a16:creationId xmlns:a16="http://schemas.microsoft.com/office/drawing/2014/main" id="{4C883CA6-F7E5-4230-AECD-8930909811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656" y="769386"/>
            <a:ext cx="2320768" cy="2384447"/>
          </a:xfrm>
          <a:prstGeom prst="rect">
            <a:avLst/>
          </a:prstGeom>
        </p:spPr>
      </p:pic>
      <p:pic>
        <p:nvPicPr>
          <p:cNvPr id="14" name="Grafik 13">
            <a:extLst>
              <a:ext uri="{FF2B5EF4-FFF2-40B4-BE49-F238E27FC236}">
                <a16:creationId xmlns:a16="http://schemas.microsoft.com/office/drawing/2014/main" id="{27AF8B4F-9350-43B0-821D-42E9D8399D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2540" y="293616"/>
            <a:ext cx="3724710" cy="2793533"/>
          </a:xfrm>
          <a:prstGeom prst="rect">
            <a:avLst/>
          </a:prstGeom>
        </p:spPr>
      </p:pic>
      <p:pic>
        <p:nvPicPr>
          <p:cNvPr id="16" name="Grafik 15">
            <a:extLst>
              <a:ext uri="{FF2B5EF4-FFF2-40B4-BE49-F238E27FC236}">
                <a16:creationId xmlns:a16="http://schemas.microsoft.com/office/drawing/2014/main" id="{E2428D28-36A7-4878-A5BF-8B42592105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283" y="232307"/>
            <a:ext cx="2332139" cy="2849116"/>
          </a:xfrm>
          <a:prstGeom prst="rect">
            <a:avLst/>
          </a:prstGeom>
        </p:spPr>
      </p:pic>
    </p:spTree>
    <p:extLst>
      <p:ext uri="{BB962C8B-B14F-4D97-AF65-F5344CB8AC3E}">
        <p14:creationId xmlns:p14="http://schemas.microsoft.com/office/powerpoint/2010/main" val="39379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5EFA4-DB6C-44E5-8304-E150B2C072DB}"/>
              </a:ext>
            </a:extLst>
          </p:cNvPr>
          <p:cNvSpPr>
            <a:spLocks noGrp="1"/>
          </p:cNvSpPr>
          <p:nvPr>
            <p:ph type="title"/>
          </p:nvPr>
        </p:nvSpPr>
        <p:spPr>
          <a:xfrm rot="10800000" flipV="1">
            <a:off x="238022" y="201336"/>
            <a:ext cx="1677799" cy="438913"/>
          </a:xfrm>
        </p:spPr>
        <p:txBody>
          <a:bodyPr>
            <a:normAutofit/>
          </a:bodyPr>
          <a:lstStyle/>
          <a:p>
            <a:r>
              <a:rPr lang="de-DE" sz="2400" dirty="0">
                <a:latin typeface="Calibri" panose="020F0502020204030204" pitchFamily="34" charset="0"/>
                <a:cs typeface="Calibri" panose="020F0502020204030204" pitchFamily="34" charset="0"/>
              </a:rPr>
              <a:t>Anna Schön</a:t>
            </a:r>
          </a:p>
        </p:txBody>
      </p:sp>
      <p:pic>
        <p:nvPicPr>
          <p:cNvPr id="5" name="Grafik 4">
            <a:extLst>
              <a:ext uri="{FF2B5EF4-FFF2-40B4-BE49-F238E27FC236}">
                <a16:creationId xmlns:a16="http://schemas.microsoft.com/office/drawing/2014/main" id="{590EE476-3DA6-481A-BDFF-E8F7B8C96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30" y="762647"/>
            <a:ext cx="1677799" cy="2571509"/>
          </a:xfrm>
          <a:prstGeom prst="rect">
            <a:avLst/>
          </a:prstGeom>
        </p:spPr>
      </p:pic>
      <p:pic>
        <p:nvPicPr>
          <p:cNvPr id="11" name="Grafik 10">
            <a:extLst>
              <a:ext uri="{FF2B5EF4-FFF2-40B4-BE49-F238E27FC236}">
                <a16:creationId xmlns:a16="http://schemas.microsoft.com/office/drawing/2014/main" id="{8740FF30-C8FB-408F-8685-ED1F08CC2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92" y="3665757"/>
            <a:ext cx="4486362" cy="2990908"/>
          </a:xfrm>
          <a:prstGeom prst="rect">
            <a:avLst/>
          </a:prstGeom>
        </p:spPr>
      </p:pic>
      <p:pic>
        <p:nvPicPr>
          <p:cNvPr id="13" name="Grafik 12">
            <a:extLst>
              <a:ext uri="{FF2B5EF4-FFF2-40B4-BE49-F238E27FC236}">
                <a16:creationId xmlns:a16="http://schemas.microsoft.com/office/drawing/2014/main" id="{8C22BABB-1DCB-42C8-B35F-07F9B5377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3357" y="343250"/>
            <a:ext cx="4253219" cy="2207004"/>
          </a:xfrm>
          <a:prstGeom prst="rect">
            <a:avLst/>
          </a:prstGeom>
        </p:spPr>
      </p:pic>
      <p:pic>
        <p:nvPicPr>
          <p:cNvPr id="15" name="Grafik 14">
            <a:extLst>
              <a:ext uri="{FF2B5EF4-FFF2-40B4-BE49-F238E27FC236}">
                <a16:creationId xmlns:a16="http://schemas.microsoft.com/office/drawing/2014/main" id="{CC399BC1-2BBC-4F17-9B61-4B4F4F0BC2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4103" y="343249"/>
            <a:ext cx="5386105" cy="2207005"/>
          </a:xfrm>
          <a:prstGeom prst="rect">
            <a:avLst/>
          </a:prstGeom>
        </p:spPr>
      </p:pic>
      <p:pic>
        <p:nvPicPr>
          <p:cNvPr id="17" name="Grafik 16">
            <a:extLst>
              <a:ext uri="{FF2B5EF4-FFF2-40B4-BE49-F238E27FC236}">
                <a16:creationId xmlns:a16="http://schemas.microsoft.com/office/drawing/2014/main" id="{5A040664-7B4C-4C20-9168-2FDBBCBD2B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3357" y="2288760"/>
            <a:ext cx="4253219" cy="1344947"/>
          </a:xfrm>
          <a:prstGeom prst="rect">
            <a:avLst/>
          </a:prstGeom>
        </p:spPr>
      </p:pic>
      <p:pic>
        <p:nvPicPr>
          <p:cNvPr id="19" name="Grafik 18">
            <a:extLst>
              <a:ext uri="{FF2B5EF4-FFF2-40B4-BE49-F238E27FC236}">
                <a16:creationId xmlns:a16="http://schemas.microsoft.com/office/drawing/2014/main" id="{1BF01A3C-DAA5-4B6F-913D-80658EBA8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2563" y="2700578"/>
            <a:ext cx="5367203" cy="3927551"/>
          </a:xfrm>
          <a:prstGeom prst="rect">
            <a:avLst/>
          </a:prstGeom>
        </p:spPr>
      </p:pic>
      <p:pic>
        <p:nvPicPr>
          <p:cNvPr id="21" name="Grafik 20">
            <a:extLst>
              <a:ext uri="{FF2B5EF4-FFF2-40B4-BE49-F238E27FC236}">
                <a16:creationId xmlns:a16="http://schemas.microsoft.com/office/drawing/2014/main" id="{FC834328-818D-462B-8582-4AB7623777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208148" y="4455974"/>
            <a:ext cx="2994423" cy="1349889"/>
          </a:xfrm>
          <a:prstGeom prst="rect">
            <a:avLst/>
          </a:prstGeom>
        </p:spPr>
      </p:pic>
    </p:spTree>
    <p:extLst>
      <p:ext uri="{BB962C8B-B14F-4D97-AF65-F5344CB8AC3E}">
        <p14:creationId xmlns:p14="http://schemas.microsoft.com/office/powerpoint/2010/main" val="1604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835B2-5A88-43A1-86E1-2657AED80A3D}"/>
              </a:ext>
            </a:extLst>
          </p:cNvPr>
          <p:cNvSpPr>
            <a:spLocks noGrp="1"/>
          </p:cNvSpPr>
          <p:nvPr>
            <p:ph type="title"/>
          </p:nvPr>
        </p:nvSpPr>
        <p:spPr>
          <a:xfrm>
            <a:off x="283099" y="202119"/>
            <a:ext cx="2897115" cy="402671"/>
          </a:xfrm>
        </p:spPr>
        <p:txBody>
          <a:bodyPr>
            <a:noAutofit/>
          </a:bodyPr>
          <a:lstStyle/>
          <a:p>
            <a:r>
              <a:rPr lang="de-DE" sz="2400" dirty="0">
                <a:latin typeface="Calibri" panose="020F0502020204030204" pitchFamily="34" charset="0"/>
                <a:cs typeface="Calibri" panose="020F0502020204030204" pitchFamily="34" charset="0"/>
              </a:rPr>
              <a:t>Anneliese Wendling</a:t>
            </a:r>
          </a:p>
        </p:txBody>
      </p:sp>
      <p:pic>
        <p:nvPicPr>
          <p:cNvPr id="4" name="Grafik 3">
            <a:extLst>
              <a:ext uri="{FF2B5EF4-FFF2-40B4-BE49-F238E27FC236}">
                <a16:creationId xmlns:a16="http://schemas.microsoft.com/office/drawing/2014/main" id="{9ACEC2A0-D1D3-4473-A670-A28AF6710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1" y="699323"/>
            <a:ext cx="2528451" cy="2729677"/>
          </a:xfrm>
          <a:prstGeom prst="rect">
            <a:avLst/>
          </a:prstGeom>
        </p:spPr>
      </p:pic>
      <p:pic>
        <p:nvPicPr>
          <p:cNvPr id="6" name="Grafik 5">
            <a:extLst>
              <a:ext uri="{FF2B5EF4-FFF2-40B4-BE49-F238E27FC236}">
                <a16:creationId xmlns:a16="http://schemas.microsoft.com/office/drawing/2014/main" id="{5C127ED3-12A8-47D1-B91F-BA090D573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3" y="3808601"/>
            <a:ext cx="5921966" cy="2625623"/>
          </a:xfrm>
          <a:prstGeom prst="rect">
            <a:avLst/>
          </a:prstGeom>
        </p:spPr>
      </p:pic>
      <p:pic>
        <p:nvPicPr>
          <p:cNvPr id="10" name="Grafik 9">
            <a:extLst>
              <a:ext uri="{FF2B5EF4-FFF2-40B4-BE49-F238E27FC236}">
                <a16:creationId xmlns:a16="http://schemas.microsoft.com/office/drawing/2014/main" id="{6C44280E-9154-4DA4-B79B-877724FE2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427" y="3869364"/>
            <a:ext cx="2755688" cy="2503175"/>
          </a:xfrm>
          <a:prstGeom prst="rect">
            <a:avLst/>
          </a:prstGeom>
        </p:spPr>
      </p:pic>
      <p:pic>
        <p:nvPicPr>
          <p:cNvPr id="12" name="Grafik 11">
            <a:extLst>
              <a:ext uri="{FF2B5EF4-FFF2-40B4-BE49-F238E27FC236}">
                <a16:creationId xmlns:a16="http://schemas.microsoft.com/office/drawing/2014/main" id="{3FCFDADC-3B3D-4A54-AF11-1CB60B2AB3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423" y="3429000"/>
            <a:ext cx="2877424" cy="2943539"/>
          </a:xfrm>
          <a:prstGeom prst="rect">
            <a:avLst/>
          </a:prstGeom>
        </p:spPr>
      </p:pic>
      <p:pic>
        <p:nvPicPr>
          <p:cNvPr id="14" name="Grafik 13">
            <a:extLst>
              <a:ext uri="{FF2B5EF4-FFF2-40B4-BE49-F238E27FC236}">
                <a16:creationId xmlns:a16="http://schemas.microsoft.com/office/drawing/2014/main" id="{60B4B7ED-6B2E-4D22-82D6-BD62B51C4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1339" y="533934"/>
            <a:ext cx="2669706" cy="2503175"/>
          </a:xfrm>
          <a:prstGeom prst="rect">
            <a:avLst/>
          </a:prstGeom>
        </p:spPr>
      </p:pic>
      <p:pic>
        <p:nvPicPr>
          <p:cNvPr id="16" name="Grafik 15">
            <a:extLst>
              <a:ext uri="{FF2B5EF4-FFF2-40B4-BE49-F238E27FC236}">
                <a16:creationId xmlns:a16="http://schemas.microsoft.com/office/drawing/2014/main" id="{28F00CCB-1DFD-4135-8BFA-885B278164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5286" y="848042"/>
            <a:ext cx="3120714" cy="2432238"/>
          </a:xfrm>
          <a:prstGeom prst="rect">
            <a:avLst/>
          </a:prstGeom>
        </p:spPr>
      </p:pic>
      <p:pic>
        <p:nvPicPr>
          <p:cNvPr id="18" name="Grafik 17">
            <a:extLst>
              <a:ext uri="{FF2B5EF4-FFF2-40B4-BE49-F238E27FC236}">
                <a16:creationId xmlns:a16="http://schemas.microsoft.com/office/drawing/2014/main" id="{4335CC3E-BFC7-4A8C-9521-47BEB09DF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076840" y="375513"/>
            <a:ext cx="2897116" cy="2609839"/>
          </a:xfrm>
          <a:prstGeom prst="rect">
            <a:avLst/>
          </a:prstGeom>
        </p:spPr>
      </p:pic>
    </p:spTree>
    <p:extLst>
      <p:ext uri="{BB962C8B-B14F-4D97-AF65-F5344CB8AC3E}">
        <p14:creationId xmlns:p14="http://schemas.microsoft.com/office/powerpoint/2010/main" val="10772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rschblüte 16 : 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75_TF03031002_TF03031002.potx" id="{5AFEB23D-12B4-4D1C-969D-C80B31718E07}" vid="{B0D5948A-4093-4985-B715-D62FADF5D899}"/>
    </a:ext>
  </a:extLst>
</a:theme>
</file>

<file path=ppt/theme/theme2.xml><?xml version="1.0" encoding="utf-8"?>
<a:theme xmlns:a="http://schemas.openxmlformats.org/drawingml/2006/main" name="Office-Design">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Naturpräsentation Kirschblüte (Breitbild)</Template>
  <TotalTime>0</TotalTime>
  <Words>712</Words>
  <Application>Microsoft Office PowerPoint</Application>
  <PresentationFormat>Breitbild</PresentationFormat>
  <Paragraphs>17</Paragraphs>
  <Slides>8</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Cambria</vt:lpstr>
      <vt:lpstr>Kirschblüte 16 : 9</vt:lpstr>
      <vt:lpstr>Mit Liebe gebacken – ein Lob den Müttern </vt:lpstr>
      <vt:lpstr>PowerPoint-Präsentation</vt:lpstr>
      <vt:lpstr>PowerPoint-Präsentation</vt:lpstr>
      <vt:lpstr>PowerPoint-Präsentation</vt:lpstr>
      <vt:lpstr>Elisabeth Nix mit ihrer Backhilfe, der Enkeltochter</vt:lpstr>
      <vt:lpstr>Elisabeth Häcker</vt:lpstr>
      <vt:lpstr>Anna Schön</vt:lpstr>
      <vt:lpstr>Anneliese Wendling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Helen</dc:creator>
  <cp:lastModifiedBy>Heidi</cp:lastModifiedBy>
  <cp:revision>8</cp:revision>
  <dcterms:created xsi:type="dcterms:W3CDTF">2021-11-30T21:48:23Z</dcterms:created>
  <dcterms:modified xsi:type="dcterms:W3CDTF">2021-12-05T13:04:15Z</dcterms:modified>
</cp:coreProperties>
</file>