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8" r:id="rId5"/>
    <p:sldId id="268" r:id="rId6"/>
    <p:sldId id="272" r:id="rId7"/>
    <p:sldId id="270" r:id="rId8"/>
    <p:sldId id="271" r:id="rId9"/>
    <p:sldId id="273" r:id="rId10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DCF222C-890B-4A28-8CC5-860352B9D2D8}" type="datetime1">
              <a:rPr lang="de-DE" smtClean="0"/>
              <a:t>09.12.2021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FB2356-45F8-4CBB-BBF8-E3F4E0C0F34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6827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9C086-0186-48AE-8EDC-9B8212C2B37F}" type="datetime1">
              <a:rPr lang="de-DE" smtClean="0"/>
              <a:pPr/>
              <a:t>09.12.2021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900A82-9926-4DBA-8BA5-A22EEB8ACF8E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423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C900A82-9926-4DBA-8BA5-A22EEB8ACF8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157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Gerader Verbinde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hteck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Gleichschenkliges Dreieck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hteck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hteck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hteck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Gleichschenkliges Dreieck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Gleichschenkliges Dreieck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rtlCol="0"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rtlCol="0"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4F1A93-6CBE-40A4-B4CA-A91B3314C500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6EFCB0-0098-4B2B-AF83-950DD600075C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3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64F35A-31C4-4781-98B0-DB2CEA50594D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20" name="Textfeld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de-DE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"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de-DE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"</a:t>
            </a:r>
            <a:endParaRPr lang="de-DE" noProof="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rtlCol="0" anchor="b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7B7B4B-ACBE-448E-9AAA-0307EEE7B05C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3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69D86-997A-4BF7-9D76-8E3D6B382B02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24" name="Textfeld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de-DE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"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de-DE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"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23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C65238-94D3-4E2A-8871-35F69C9267E1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28FE7D-6DE5-455B-B8BC-19B99EA42F19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9333C77-0158-454C-844F-B7AB9BD7DAD4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rtlCol="0" anchor="ctr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B6682B-DF45-48CF-8E85-CFEB67765AF0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354A6-CC94-42FF-8716-AC4F163853CA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36D4C8-920F-4FF7-A621-508D8A357006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B00E34-C0E2-4EA6-A381-2D550E7E04A0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FF9F0C5-380F-41C2-899A-BAC0F0927E16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6838FE-D334-461C-B42D-AAF628E4C311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1C3057-93F8-4FA2-8DF8-2DBFACB9FD74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CB5FB2-86D1-44D5-B9CA-C25EE954778E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rtlCol="0" anchor="b">
            <a:normAutofit/>
          </a:bodyPr>
          <a:lstStyle>
            <a:lvl1pPr>
              <a:defRPr sz="20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7AEEC6-68BF-4121-8AC5-6849170F2B78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19954A3-9DFD-4C44-94BA-B95130A3BA1C}" type="slidenum">
              <a:rPr lang="de-DE" noProof="0" smtClean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3D5143-E439-4EAE-A618-60AA9106E01B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Gerader Verbinde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hteck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Gleichschenkliges Dreieck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hteck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hteck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hteck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Gleichschenkliges Dreieck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Gleichschenkliges Dreieck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BA9A0BF-2586-4C23-83EB-5A6A6CC533F3}" type="datetime1">
              <a:rPr lang="de-DE" noProof="0" smtClean="0"/>
              <a:t>09.12.2021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217C01CDF565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hteck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hteck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hteck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hteck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Gleichschenkliges Dreieck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ihandform: Form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49" name="Gleichschenkliges Dreieck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6112" y="1020872"/>
            <a:ext cx="7113783" cy="2568996"/>
          </a:xfrm>
        </p:spPr>
        <p:txBody>
          <a:bodyPr rtlCol="0">
            <a:normAutofit/>
          </a:bodyPr>
          <a:lstStyle/>
          <a:p>
            <a:pPr algn="ctr"/>
            <a:r>
              <a:rPr lang="de-DE" sz="2800" i="1" dirty="0">
                <a:solidFill>
                  <a:srgbClr val="FFFFFF"/>
                </a:solidFill>
              </a:rPr>
              <a:t>Es folgen weitere Backfreunde und die, die es werden wollen!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8B1921-F533-4F9E-8BF6-80EC4D451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8104" y="3962088"/>
            <a:ext cx="6634275" cy="1186108"/>
          </a:xfrm>
        </p:spPr>
        <p:txBody>
          <a:bodyPr rtlCol="0">
            <a:noAutofit/>
          </a:bodyPr>
          <a:lstStyle/>
          <a:p>
            <a:pPr algn="l" rtl="0"/>
            <a:r>
              <a:rPr lang="de-DE" sz="2000" i="1" dirty="0">
                <a:solidFill>
                  <a:srgbClr val="FFFFFF">
                    <a:alpha val="70000"/>
                  </a:srgbClr>
                </a:solidFill>
              </a:rPr>
              <a:t>In vielen Familien wird das Backen den Nachkommen schon im Kindesalter beigebracht. Den meisten macht es Spaß, wie unsere Fotos zeigen werden!</a:t>
            </a:r>
          </a:p>
        </p:txBody>
      </p:sp>
    </p:spTree>
    <p:extLst>
      <p:ext uri="{BB962C8B-B14F-4D97-AF65-F5344CB8AC3E}">
        <p14:creationId xmlns:p14="http://schemas.microsoft.com/office/powerpoint/2010/main" val="201568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10129-D714-4765-8BAC-D5225F7F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49" y="498387"/>
            <a:ext cx="2099422" cy="296411"/>
          </a:xfrm>
        </p:spPr>
        <p:txBody>
          <a:bodyPr>
            <a:normAutofit fontScale="90000"/>
          </a:bodyPr>
          <a:lstStyle/>
          <a:p>
            <a:r>
              <a:rPr lang="de-DE" sz="1800" b="1" i="1" dirty="0">
                <a:solidFill>
                  <a:srgbClr val="92D050"/>
                </a:solidFill>
              </a:rPr>
              <a:t>Katharina </a:t>
            </a:r>
            <a:r>
              <a:rPr lang="de-DE" sz="1800" b="1" i="1" dirty="0"/>
              <a:t>Scheuer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03ECD6-9DE0-4224-B4B7-F6E9627B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979881"/>
            <a:ext cx="1826260" cy="21341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754607-214B-4A27-A985-D74E4C48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89" y="3307884"/>
            <a:ext cx="3288003" cy="29599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01C7819-74A9-4D3C-9369-E3E294CE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721" y="415791"/>
            <a:ext cx="2841239" cy="26982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D77415-FB0F-4E32-A2E9-49F878111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267" y="370219"/>
            <a:ext cx="2732399" cy="274385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2F1FB1C-CF36-42B3-8736-D04B9E296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340" y="3263375"/>
            <a:ext cx="2281806" cy="304240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CCF0E6C-4847-4BDA-8F7B-B5043BD14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44521" y="2873229"/>
            <a:ext cx="2959100" cy="38227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E57EDD-5425-47DC-AE4C-1F1EF99267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2698" y="415791"/>
            <a:ext cx="3177511" cy="25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1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FF1F4-F3D4-4696-8B6B-BA214E5B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9" y="176170"/>
            <a:ext cx="8941366" cy="655592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Wenn unsere Enkel größer werden, hört das Backen nicht auf. </a:t>
            </a:r>
            <a:b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Bei Omas lernt man weiter und ist gerne dabei! Auch Kolleginnen kommen vorbei!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902EE0-1313-4433-BFE2-A688E037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537" y="956346"/>
            <a:ext cx="2567031" cy="427837"/>
          </a:xfrm>
        </p:spPr>
        <p:txBody>
          <a:bodyPr>
            <a:normAutofit/>
          </a:bodyPr>
          <a:lstStyle/>
          <a:p>
            <a:r>
              <a:rPr lang="de-DE" sz="1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Katharina Stefan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B9C6D3-8059-48EB-841A-2F1FDDA7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3" y="1384183"/>
            <a:ext cx="1870745" cy="25002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56CDBC-A1BC-44AB-9482-D1C61510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12" y="1170264"/>
            <a:ext cx="3618931" cy="27141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B008FD3-CC71-42AA-A2B9-B5059EAAC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259" y="1098958"/>
            <a:ext cx="3224911" cy="269250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B89B2AE-EA6D-49BB-9311-141BCC653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602" y="4001907"/>
            <a:ext cx="1929626" cy="25712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E5918EA-1658-467A-810B-21D9133FC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29" y="4058662"/>
            <a:ext cx="2567031" cy="25144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C81A96E-B7F1-42DA-A237-12685AA5F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683" y="4058662"/>
            <a:ext cx="2982896" cy="25144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405B47-2602-4B90-A32B-6CB2218FD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493" y="4001907"/>
            <a:ext cx="2937735" cy="25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ADCC0-14B9-48A7-B264-78B55BEE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75" y="269354"/>
            <a:ext cx="8527382" cy="687897"/>
          </a:xfrm>
        </p:spPr>
        <p:txBody>
          <a:bodyPr>
            <a:noAutofit/>
          </a:bodyPr>
          <a:lstStyle/>
          <a:p>
            <a:pPr algn="ctr"/>
            <a:r>
              <a:rPr lang="de-DE" sz="2000" i="1" dirty="0"/>
              <a:t>Auch im Hause Eichinger wurde und wird weiter gebacken,</a:t>
            </a:r>
            <a:br>
              <a:rPr lang="de-DE" sz="2000" i="1" dirty="0"/>
            </a:br>
            <a:r>
              <a:rPr lang="de-DE" sz="2000" i="1" dirty="0"/>
              <a:t>Unterstützung kommt aus der ganzen Familie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5D31E3-2907-425F-84FA-793018DBE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7" y="670877"/>
            <a:ext cx="1279263" cy="17577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D7967E1-2495-47FC-9BEC-4CE6030F3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057" y="1224792"/>
            <a:ext cx="3192178" cy="28228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A6147AB-6CD8-452A-9125-058178623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772" y="1224792"/>
            <a:ext cx="3036557" cy="2822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77CECA5-85CA-4BB5-AB17-49D62F531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57" y="4265800"/>
            <a:ext cx="2227220" cy="24770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29CED3-784B-457C-AED9-545F3EC29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773" y="4257353"/>
            <a:ext cx="5647941" cy="24854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7DDE03A-59BC-4AD2-AA68-13551EB0B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4266" y="1002036"/>
            <a:ext cx="3352161" cy="231768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9476E6E-DF59-4186-BAD1-4C5ED8581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00939" y="2825192"/>
            <a:ext cx="1550800" cy="98905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5B823FF-45C6-4ECC-9CA7-6C84AC71F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866" y="3538282"/>
            <a:ext cx="3160572" cy="314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01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87031F-6E5B-4B6B-A2F1-16C8DC82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16" y="381885"/>
            <a:ext cx="7951643" cy="1249209"/>
          </a:xfrm>
        </p:spPr>
        <p:txBody>
          <a:bodyPr>
            <a:normAutofit/>
          </a:bodyPr>
          <a:lstStyle/>
          <a:p>
            <a:pPr algn="ctr"/>
            <a:r>
              <a:rPr lang="de-DE" sz="2000" i="1" dirty="0"/>
              <a:t>In der Küche werden auch Nudeln selbst gemacht, das macht den Kleinen sehr viel Spaß! Selbst der Opa schaut gerne zu.</a:t>
            </a:r>
            <a:br>
              <a:rPr lang="de-DE" sz="2000" i="1" dirty="0"/>
            </a:br>
            <a:r>
              <a:rPr lang="de-DE" sz="2000" i="1" dirty="0"/>
              <a:t>Mit Petersilienblätter wurden und werden an Ostern Eier gefärbt.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ED5783-94FE-4D32-A02D-2B39245B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16" y="1802963"/>
            <a:ext cx="1685358" cy="20259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10F3690-779D-412E-9530-F0AA2F617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690" y="1814191"/>
            <a:ext cx="2058306" cy="20034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AC3F207-1FC8-4D09-B895-0E5EEB271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612" y="1802963"/>
            <a:ext cx="3386356" cy="25397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5AA4144-409F-4DB5-AC71-72347598B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16" y="3987874"/>
            <a:ext cx="4030065" cy="25870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F86B907-00FC-4A28-B33C-5D703DD57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359" y="913731"/>
            <a:ext cx="2976284" cy="34289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515B37-E1F3-47D4-95C9-045B3AEE8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5423" y="4452281"/>
            <a:ext cx="2450691" cy="21226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17D11B8-C40C-4C78-B2D9-7633CFDA3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2756" y="4452281"/>
            <a:ext cx="2355205" cy="10838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6433A3A-78CD-488B-AC73-A8ADEB4F85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147" y="5469530"/>
            <a:ext cx="1516424" cy="12248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CB063E0-EA23-45D6-AECE-090A517CAD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304131" y="4737573"/>
            <a:ext cx="2243774" cy="16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4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237CD-14F6-47FB-92F1-D8EF4764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69" y="86496"/>
            <a:ext cx="2279677" cy="791697"/>
          </a:xfrm>
        </p:spPr>
        <p:txBody>
          <a:bodyPr>
            <a:normAutofit/>
          </a:bodyPr>
          <a:lstStyle/>
          <a:p>
            <a:r>
              <a:rPr lang="de-DE" sz="1800" b="1" i="1" dirty="0"/>
              <a:t>Margarete Ebner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192347-CFC3-47E5-8ACC-9DC1DCC6B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620" y="3232769"/>
            <a:ext cx="6143783" cy="19381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16F009-C925-4F31-8F5D-A0D679528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879" y="554608"/>
            <a:ext cx="2745073" cy="25894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1DC91B8-052D-4C06-BB3F-4FA0EC42B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006" y="554608"/>
            <a:ext cx="3759161" cy="25559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7490419-38B2-40FD-AD9C-655BF5173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56" y="3232769"/>
            <a:ext cx="2882572" cy="333462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84E4E2F-3052-470F-AB3C-22C709D49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118629" y="3460241"/>
            <a:ext cx="1956256" cy="15013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D2A3FD6-F891-4DFC-A7D6-971821CA0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64738" y="4335589"/>
            <a:ext cx="3089922" cy="11243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72FFF9-C170-4A19-AFDC-F3BFDA456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87" y="555208"/>
            <a:ext cx="1799627" cy="25111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3E534C2-0653-4367-A196-281B8184A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6070" y="5259616"/>
            <a:ext cx="5648587" cy="15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7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045_TF89119559.potx" id="{E1E259A3-7E9F-4AA1-AD5B-A36DB47735E3}" vid="{0F07876C-54D3-43B0-91E6-041F268B7C77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EF1282-A6E9-4912-8AB9-8ED69BF709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24F515-356D-4532-BE08-F6D7771916F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3E04B51-1D33-4F14-BBD7-79D7D27E2E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„Facette“</Template>
  <TotalTime>0</TotalTime>
  <Words>124</Words>
  <Application>Microsoft Office PowerPoint</Application>
  <PresentationFormat>Breitbild</PresentationFormat>
  <Paragraphs>9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Trebuchet MS</vt:lpstr>
      <vt:lpstr>Wingdings 3</vt:lpstr>
      <vt:lpstr>Facette</vt:lpstr>
      <vt:lpstr>Es folgen weitere Backfreunde und die, die es werden wollen!</vt:lpstr>
      <vt:lpstr>Katharina Scheuer</vt:lpstr>
      <vt:lpstr>Wenn unsere Enkel größer werden, hört das Backen nicht auf.  Bei Omas lernt man weiter und ist gerne dabei! Auch Kolleginnen kommen vorbei!</vt:lpstr>
      <vt:lpstr>Auch im Hause Eichinger wurde und wird weiter gebacken, Unterstützung kommt aus der ganzen Familie</vt:lpstr>
      <vt:lpstr>In der Küche werden auch Nudeln selbst gemacht, das macht den Kleinen sehr viel Spaß! Selbst der Opa schaut gerne zu. Mit Petersilienblätter wurden und werden an Ostern Eier gefärbt.</vt:lpstr>
      <vt:lpstr>Margarete Ebner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 folgen weitere Backfreunde und die es werden wollen!</dc:title>
  <dc:creator>Helen</dc:creator>
  <cp:lastModifiedBy>Heidi</cp:lastModifiedBy>
  <cp:revision>10</cp:revision>
  <dcterms:created xsi:type="dcterms:W3CDTF">2021-12-03T10:52:01Z</dcterms:created>
  <dcterms:modified xsi:type="dcterms:W3CDTF">2021-12-09T21:11:49Z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