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58" r:id="rId6"/>
    <p:sldId id="259" r:id="rId7"/>
    <p:sldId id="261" r:id="rId8"/>
    <p:sldId id="260" r:id="rId9"/>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0" autoAdjust="0"/>
  </p:normalViewPr>
  <p:slideViewPr>
    <p:cSldViewPr>
      <p:cViewPr varScale="1">
        <p:scale>
          <a:sx n="79" d="100"/>
          <a:sy n="79" d="100"/>
        </p:scale>
        <p:origin x="8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46766228-06FA-494C-8A03-4A6545F90169}" type="slidenum">
              <a:rPr lang="de-DE"/>
              <a:pPr/>
              <a:t>‹Nr.›</a:t>
            </a:fld>
            <a:endParaRPr lang="de-DE"/>
          </a:p>
        </p:txBody>
      </p:sp>
    </p:spTree>
    <p:extLst>
      <p:ext uri="{BB962C8B-B14F-4D97-AF65-F5344CB8AC3E}">
        <p14:creationId xmlns:p14="http://schemas.microsoft.com/office/powerpoint/2010/main" val="1145059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8D441703-EBD6-48C9-B26F-BA9D6363E76A}" type="slidenum">
              <a:rPr lang="de-DE"/>
              <a:pPr/>
              <a:t>‹Nr.›</a:t>
            </a:fld>
            <a:endParaRPr lang="de-DE"/>
          </a:p>
        </p:txBody>
      </p:sp>
    </p:spTree>
    <p:extLst>
      <p:ext uri="{BB962C8B-B14F-4D97-AF65-F5344CB8AC3E}">
        <p14:creationId xmlns:p14="http://schemas.microsoft.com/office/powerpoint/2010/main" val="499617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600B7-349E-4BC1-BA02-77FABCEB0781}" type="slidenum">
              <a:rPr lang="de-DE"/>
              <a:pPr/>
              <a:t>1</a:t>
            </a:fld>
            <a:endParaRPr lang="de-DE"/>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de-DE" noProof="0"/>
              <a:t>Mastertitelformat bearbeiten</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de-DE" noProof="0"/>
              <a:t>Master-Untertitelformat bearbeiten</a:t>
            </a:r>
          </a:p>
        </p:txBody>
      </p:sp>
      <p:sp>
        <p:nvSpPr>
          <p:cNvPr id="3093" name="Rectangle 21"/>
          <p:cNvSpPr>
            <a:spLocks noGrp="1" noChangeArrowheads="1"/>
          </p:cNvSpPr>
          <p:nvPr>
            <p:ph type="dt" sz="quarter" idx="2"/>
          </p:nvPr>
        </p:nvSpPr>
        <p:spPr/>
        <p:txBody>
          <a:bodyPr/>
          <a:lstStyle>
            <a:lvl1pPr>
              <a:defRPr/>
            </a:lvl1pPr>
          </a:lstStyle>
          <a:p>
            <a:endParaRPr lang="de-DE"/>
          </a:p>
        </p:txBody>
      </p:sp>
      <p:sp>
        <p:nvSpPr>
          <p:cNvPr id="3094" name="Rectangle 22"/>
          <p:cNvSpPr>
            <a:spLocks noGrp="1" noChangeArrowheads="1"/>
          </p:cNvSpPr>
          <p:nvPr>
            <p:ph type="ftr" sz="quarter" idx="3"/>
          </p:nvPr>
        </p:nvSpPr>
        <p:spPr/>
        <p:txBody>
          <a:bodyPr/>
          <a:lstStyle>
            <a:lvl1pPr>
              <a:defRPr/>
            </a:lvl1pPr>
          </a:lstStyle>
          <a:p>
            <a:endParaRPr lang="de-DE"/>
          </a:p>
        </p:txBody>
      </p:sp>
      <p:sp>
        <p:nvSpPr>
          <p:cNvPr id="3095" name="Rectangle 23"/>
          <p:cNvSpPr>
            <a:spLocks noGrp="1" noChangeArrowheads="1"/>
          </p:cNvSpPr>
          <p:nvPr>
            <p:ph type="sldNum" sz="quarter" idx="4"/>
          </p:nvPr>
        </p:nvSpPr>
        <p:spPr/>
        <p:txBody>
          <a:bodyPr/>
          <a:lstStyle>
            <a:lvl1pPr>
              <a:defRPr/>
            </a:lvl1pPr>
          </a:lstStyle>
          <a:p>
            <a:fld id="{C03DDCA9-261B-4C3F-8453-F8FC9F03DBA4}"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FA3E739A-6F58-4EBC-BF7B-25D08D0E42C8}" type="slidenum">
              <a:rPr lang="de-DE"/>
              <a:pPr/>
              <a:t>‹Nr.›</a:t>
            </a:fld>
            <a:endParaRPr lang="de-DE"/>
          </a:p>
        </p:txBody>
      </p:sp>
    </p:spTree>
    <p:extLst>
      <p:ext uri="{BB962C8B-B14F-4D97-AF65-F5344CB8AC3E}">
        <p14:creationId xmlns:p14="http://schemas.microsoft.com/office/powerpoint/2010/main" val="35548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78774F6-58B5-4132-9248-D51235D7F581}" type="slidenum">
              <a:rPr lang="de-DE"/>
              <a:pPr/>
              <a:t>‹Nr.›</a:t>
            </a:fld>
            <a:endParaRPr lang="de-DE"/>
          </a:p>
        </p:txBody>
      </p:sp>
    </p:spTree>
    <p:extLst>
      <p:ext uri="{BB962C8B-B14F-4D97-AF65-F5344CB8AC3E}">
        <p14:creationId xmlns:p14="http://schemas.microsoft.com/office/powerpoint/2010/main" val="6106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E9B9DAEA-8B93-4CD1-B198-35E7DE518B21}" type="slidenum">
              <a:rPr lang="de-DE"/>
              <a:pPr/>
              <a:t>‹Nr.›</a:t>
            </a:fld>
            <a:endParaRPr lang="de-DE"/>
          </a:p>
        </p:txBody>
      </p:sp>
    </p:spTree>
    <p:extLst>
      <p:ext uri="{BB962C8B-B14F-4D97-AF65-F5344CB8AC3E}">
        <p14:creationId xmlns:p14="http://schemas.microsoft.com/office/powerpoint/2010/main" val="355092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01CFD8A6-C2B0-49CD-B835-6F5E1F44B24C}" type="slidenum">
              <a:rPr lang="de-DE"/>
              <a:pPr/>
              <a:t>‹Nr.›</a:t>
            </a:fld>
            <a:endParaRPr lang="de-DE"/>
          </a:p>
        </p:txBody>
      </p:sp>
    </p:spTree>
    <p:extLst>
      <p:ext uri="{BB962C8B-B14F-4D97-AF65-F5344CB8AC3E}">
        <p14:creationId xmlns:p14="http://schemas.microsoft.com/office/powerpoint/2010/main" val="8683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6BBA68EE-7936-4629-920C-94AE9D6B2756}" type="slidenum">
              <a:rPr lang="de-DE"/>
              <a:pPr/>
              <a:t>‹Nr.›</a:t>
            </a:fld>
            <a:endParaRPr lang="de-DE"/>
          </a:p>
        </p:txBody>
      </p:sp>
    </p:spTree>
    <p:extLst>
      <p:ext uri="{BB962C8B-B14F-4D97-AF65-F5344CB8AC3E}">
        <p14:creationId xmlns:p14="http://schemas.microsoft.com/office/powerpoint/2010/main" val="40903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quarter"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06BC15B9-3387-40DC-8225-B4D4FE323FCE}" type="slidenum">
              <a:rPr lang="de-DE"/>
              <a:pPr/>
              <a:t>‹Nr.›</a:t>
            </a:fld>
            <a:endParaRPr lang="de-DE"/>
          </a:p>
        </p:txBody>
      </p:sp>
    </p:spTree>
    <p:extLst>
      <p:ext uri="{BB962C8B-B14F-4D97-AF65-F5344CB8AC3E}">
        <p14:creationId xmlns:p14="http://schemas.microsoft.com/office/powerpoint/2010/main" val="13316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quarter"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B9C1CDC9-6647-4B7D-B778-DBCAE57D3662}" type="slidenum">
              <a:rPr lang="de-DE"/>
              <a:pPr/>
              <a:t>‹Nr.›</a:t>
            </a:fld>
            <a:endParaRPr lang="de-DE"/>
          </a:p>
        </p:txBody>
      </p:sp>
    </p:spTree>
    <p:extLst>
      <p:ext uri="{BB962C8B-B14F-4D97-AF65-F5344CB8AC3E}">
        <p14:creationId xmlns:p14="http://schemas.microsoft.com/office/powerpoint/2010/main" val="33746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4CF0DAF5-730C-4AAA-8D75-412E419143CD}" type="slidenum">
              <a:rPr lang="de-DE"/>
              <a:pPr/>
              <a:t>‹Nr.›</a:t>
            </a:fld>
            <a:endParaRPr lang="de-DE"/>
          </a:p>
        </p:txBody>
      </p:sp>
    </p:spTree>
    <p:extLst>
      <p:ext uri="{BB962C8B-B14F-4D97-AF65-F5344CB8AC3E}">
        <p14:creationId xmlns:p14="http://schemas.microsoft.com/office/powerpoint/2010/main" val="10333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AD50D6F5-ABD7-4925-8969-61F0BF2DD994}" type="slidenum">
              <a:rPr lang="de-DE"/>
              <a:pPr/>
              <a:t>‹Nr.›</a:t>
            </a:fld>
            <a:endParaRPr lang="de-DE"/>
          </a:p>
        </p:txBody>
      </p:sp>
    </p:spTree>
    <p:extLst>
      <p:ext uri="{BB962C8B-B14F-4D97-AF65-F5344CB8AC3E}">
        <p14:creationId xmlns:p14="http://schemas.microsoft.com/office/powerpoint/2010/main" val="221880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9A2C3FCA-A799-4B2C-AA71-32EEA8E6EC80}" type="slidenum">
              <a:rPr lang="de-DE"/>
              <a:pPr/>
              <a:t>‹Nr.›</a:t>
            </a:fld>
            <a:endParaRPr lang="de-DE"/>
          </a:p>
        </p:txBody>
      </p:sp>
    </p:spTree>
    <p:extLst>
      <p:ext uri="{BB962C8B-B14F-4D97-AF65-F5344CB8AC3E}">
        <p14:creationId xmlns:p14="http://schemas.microsoft.com/office/powerpoint/2010/main" val="343294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de-DE"/>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de-DE"/>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DF14786D-B935-4D1F-AC2C-C6DADC6E6DA0}" type="slidenum">
              <a:rPr lang="de-DE"/>
              <a:pPr/>
              <a:t>‹Nr.›</a:t>
            </a:fld>
            <a:endParaRPr lang="de-D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339752" y="188640"/>
            <a:ext cx="5112568" cy="3240361"/>
          </a:xfrm>
        </p:spPr>
        <p:txBody>
          <a:bodyPr/>
          <a:lstStyle/>
          <a:p>
            <a:pPr algn="ctr"/>
            <a:r>
              <a:rPr lang="de-DE" sz="2400" b="1" i="1" dirty="0">
                <a:solidFill>
                  <a:srgbClr val="CC6600"/>
                </a:solidFill>
              </a:rPr>
              <a:t>Wir sagen euch an den lieben Advent,</a:t>
            </a:r>
            <a:br>
              <a:rPr lang="de-DE" sz="2400" b="1" i="1" dirty="0">
                <a:solidFill>
                  <a:srgbClr val="CC6600"/>
                </a:solidFill>
              </a:rPr>
            </a:br>
            <a:r>
              <a:rPr lang="de-DE" sz="2400" b="1" i="1" dirty="0">
                <a:solidFill>
                  <a:srgbClr val="CC6600"/>
                </a:solidFill>
              </a:rPr>
              <a:t>sehet die zweite Kerze brennt,</a:t>
            </a:r>
            <a:br>
              <a:rPr lang="de-DE" sz="2400" b="1" i="1" dirty="0">
                <a:solidFill>
                  <a:srgbClr val="CC6600"/>
                </a:solidFill>
              </a:rPr>
            </a:br>
            <a:r>
              <a:rPr lang="de-DE" sz="2400" b="1" i="1" dirty="0">
                <a:solidFill>
                  <a:srgbClr val="CC6600"/>
                </a:solidFill>
              </a:rPr>
              <a:t>so nehmet sich eins um das andere an</a:t>
            </a:r>
            <a:br>
              <a:rPr lang="de-DE" sz="2400" b="1" i="1" dirty="0">
                <a:solidFill>
                  <a:srgbClr val="CC6600"/>
                </a:solidFill>
              </a:rPr>
            </a:br>
            <a:r>
              <a:rPr lang="de-DE" sz="2400" b="1" i="1" dirty="0">
                <a:solidFill>
                  <a:srgbClr val="CC6600"/>
                </a:solidFill>
              </a:rPr>
              <a:t>wie auch der Herr mit uns getan.</a:t>
            </a:r>
            <a:br>
              <a:rPr lang="de-DE" sz="2400" b="1" i="1" dirty="0">
                <a:solidFill>
                  <a:srgbClr val="CC6600"/>
                </a:solidFill>
              </a:rPr>
            </a:br>
            <a:r>
              <a:rPr lang="de-DE" sz="2400" b="1" i="1" dirty="0">
                <a:solidFill>
                  <a:srgbClr val="CC6600"/>
                </a:solidFill>
              </a:rPr>
              <a:t>Freut euch ihr Christen freuet euch sehr, schon ist nahe der Herr!</a:t>
            </a:r>
            <a:br>
              <a:rPr lang="de-DE" dirty="0"/>
            </a:br>
            <a:endParaRPr lang="de-DE" dirty="0"/>
          </a:p>
        </p:txBody>
      </p:sp>
      <p:sp>
        <p:nvSpPr>
          <p:cNvPr id="4103" name="Rectangle 7"/>
          <p:cNvSpPr>
            <a:spLocks noGrp="1" noChangeArrowheads="1"/>
          </p:cNvSpPr>
          <p:nvPr>
            <p:ph type="subTitle" idx="1"/>
          </p:nvPr>
        </p:nvSpPr>
        <p:spPr>
          <a:xfrm>
            <a:off x="539552" y="3284984"/>
            <a:ext cx="8208912" cy="3384376"/>
          </a:xfrm>
        </p:spPr>
        <p:txBody>
          <a:bodyPr/>
          <a:lstStyle/>
          <a:p>
            <a:pPr algn="ctr"/>
            <a:r>
              <a:rPr lang="de-DE" sz="2400" b="1" dirty="0">
                <a:solidFill>
                  <a:srgbClr val="CC6600"/>
                </a:solidFill>
              </a:rPr>
              <a:t>Wir sind in der Mitte unseres Adventskalenders angekommen. Es ist angebracht auf den eigentlichen Sinn dieser Zeit zu schauen. Die Zweite Strophe eines Liedes gibt uns die Hilfe dazu. Das Caritative und die Nächstenliebe sind der Grundstein unseres christlichen Glaubens. Es braucht dringende Veränderungen in unserem Leben, mehr Empathie füreinander und untereinander. Wer sich dessen bewusst wird, darf getrost dem Jesuskind entgegen gehen und die Welt friedlicher gestalten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2FBBB-0053-42E7-B6BC-BEDA382939F5}"/>
              </a:ext>
            </a:extLst>
          </p:cNvPr>
          <p:cNvSpPr>
            <a:spLocks noGrp="1"/>
          </p:cNvSpPr>
          <p:nvPr>
            <p:ph type="title"/>
          </p:nvPr>
        </p:nvSpPr>
        <p:spPr>
          <a:xfrm>
            <a:off x="539552" y="260648"/>
            <a:ext cx="8064896" cy="2880320"/>
          </a:xfrm>
        </p:spPr>
        <p:txBody>
          <a:bodyPr/>
          <a:lstStyle/>
          <a:p>
            <a:pPr algn="ctr"/>
            <a:r>
              <a:rPr lang="de-DE" sz="2000" b="1" dirty="0">
                <a:solidFill>
                  <a:srgbClr val="C00000"/>
                </a:solidFill>
              </a:rPr>
              <a:t>Der Advent ist mit dem Wort „Warten“ eng verknüpft und man hört es oft in diesen Tagen. Warten kann langweilig sein, oder man kann auch während der Wartezeit selbst etwas tun, auch die Hl. Familie musste eine Unterkunft suchen und tätig werden. In der Religionsstunde hat uns Pfarrer Sebastian Kräuter aufgefordert, sich ein Adventopfer auszudenken und wenn es nur eine Kleinigkeit ist, die das Leben beeinflusst und verbessert. Lange ist es her, seit dem all diese Gepflogenheiten entwichen sind. Lasst uns in Erinnerung an die erlebte Zeit neu starten und in Würde auf den Heiland warten.</a:t>
            </a:r>
            <a:br>
              <a:rPr lang="de-DE" sz="2000" b="1" dirty="0">
                <a:solidFill>
                  <a:srgbClr val="C00000"/>
                </a:solidFill>
              </a:rPr>
            </a:br>
            <a:r>
              <a:rPr lang="de-DE" sz="2000" b="1" dirty="0">
                <a:solidFill>
                  <a:srgbClr val="C00000"/>
                </a:solidFill>
              </a:rPr>
              <a:t>In Sölden kommt jeden Sonntag ein neues Zeichen auf dem Weg zur Krippe dazu, ein schönes Zeichen in dieser Zeit.</a:t>
            </a:r>
          </a:p>
        </p:txBody>
      </p:sp>
      <p:pic>
        <p:nvPicPr>
          <p:cNvPr id="4" name="Grafik 3">
            <a:extLst>
              <a:ext uri="{FF2B5EF4-FFF2-40B4-BE49-F238E27FC236}">
                <a16:creationId xmlns:a16="http://schemas.microsoft.com/office/drawing/2014/main" id="{3FE7DEA3-0A22-43E8-ACFB-615E2E6C1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429000"/>
            <a:ext cx="4186425" cy="3140968"/>
          </a:xfrm>
          <a:prstGeom prst="rect">
            <a:avLst/>
          </a:prstGeom>
        </p:spPr>
      </p:pic>
      <p:pic>
        <p:nvPicPr>
          <p:cNvPr id="6" name="Grafik 5">
            <a:extLst>
              <a:ext uri="{FF2B5EF4-FFF2-40B4-BE49-F238E27FC236}">
                <a16:creationId xmlns:a16="http://schemas.microsoft.com/office/drawing/2014/main" id="{ECEFF6E0-9E87-4943-B1DD-DCF380ECC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016" y="3392996"/>
            <a:ext cx="2770392" cy="3140968"/>
          </a:xfrm>
          <a:prstGeom prst="rect">
            <a:avLst/>
          </a:prstGeom>
        </p:spPr>
      </p:pic>
    </p:spTree>
    <p:extLst>
      <p:ext uri="{BB962C8B-B14F-4D97-AF65-F5344CB8AC3E}">
        <p14:creationId xmlns:p14="http://schemas.microsoft.com/office/powerpoint/2010/main" val="34575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E5D19-E319-42F1-8D86-A80FD29FAC9A}"/>
              </a:ext>
            </a:extLst>
          </p:cNvPr>
          <p:cNvSpPr>
            <a:spLocks noGrp="1"/>
          </p:cNvSpPr>
          <p:nvPr>
            <p:ph type="title"/>
          </p:nvPr>
        </p:nvSpPr>
        <p:spPr>
          <a:xfrm>
            <a:off x="0" y="274638"/>
            <a:ext cx="9144000" cy="922114"/>
          </a:xfrm>
        </p:spPr>
        <p:txBody>
          <a:bodyPr/>
          <a:lstStyle/>
          <a:p>
            <a:pPr algn="ctr"/>
            <a:r>
              <a:rPr lang="de-DE" b="1" i="1" dirty="0"/>
              <a:t>Rorate Messe wie Einst daheim</a:t>
            </a:r>
          </a:p>
        </p:txBody>
      </p:sp>
      <p:pic>
        <p:nvPicPr>
          <p:cNvPr id="4" name="Grafik 3">
            <a:extLst>
              <a:ext uri="{FF2B5EF4-FFF2-40B4-BE49-F238E27FC236}">
                <a16:creationId xmlns:a16="http://schemas.microsoft.com/office/drawing/2014/main" id="{03C6BF9C-18F0-4875-878F-FF3A0B3C8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26" y="1651300"/>
            <a:ext cx="4740533" cy="3555400"/>
          </a:xfrm>
          <a:prstGeom prst="rect">
            <a:avLst/>
          </a:prstGeom>
        </p:spPr>
      </p:pic>
      <p:pic>
        <p:nvPicPr>
          <p:cNvPr id="6" name="Grafik 5">
            <a:extLst>
              <a:ext uri="{FF2B5EF4-FFF2-40B4-BE49-F238E27FC236}">
                <a16:creationId xmlns:a16="http://schemas.microsoft.com/office/drawing/2014/main" id="{78BA1427-533C-4051-9BEA-885D514E4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538" y="1651300"/>
            <a:ext cx="3652295" cy="3925053"/>
          </a:xfrm>
          <a:prstGeom prst="rect">
            <a:avLst/>
          </a:prstGeom>
        </p:spPr>
      </p:pic>
      <p:pic>
        <p:nvPicPr>
          <p:cNvPr id="8" name="Grafik 7">
            <a:extLst>
              <a:ext uri="{FF2B5EF4-FFF2-40B4-BE49-F238E27FC236}">
                <a16:creationId xmlns:a16="http://schemas.microsoft.com/office/drawing/2014/main" id="{19128CB2-D371-4D1F-AFB0-9FC904168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301208"/>
            <a:ext cx="1486454" cy="1377893"/>
          </a:xfrm>
          <a:prstGeom prst="rect">
            <a:avLst/>
          </a:prstGeom>
        </p:spPr>
      </p:pic>
      <p:pic>
        <p:nvPicPr>
          <p:cNvPr id="10" name="Grafik 9">
            <a:extLst>
              <a:ext uri="{FF2B5EF4-FFF2-40B4-BE49-F238E27FC236}">
                <a16:creationId xmlns:a16="http://schemas.microsoft.com/office/drawing/2014/main" id="{5C1B867E-FAE5-4BC9-9DC5-D8B888898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745" y="5301208"/>
            <a:ext cx="1506093" cy="1396097"/>
          </a:xfrm>
          <a:prstGeom prst="rect">
            <a:avLst/>
          </a:prstGeom>
        </p:spPr>
      </p:pic>
      <p:pic>
        <p:nvPicPr>
          <p:cNvPr id="12" name="Grafik 11">
            <a:extLst>
              <a:ext uri="{FF2B5EF4-FFF2-40B4-BE49-F238E27FC236}">
                <a16:creationId xmlns:a16="http://schemas.microsoft.com/office/drawing/2014/main" id="{18BFC82C-9806-4FD0-8827-01C311125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746" y="5283966"/>
            <a:ext cx="1523654" cy="1412376"/>
          </a:xfrm>
          <a:prstGeom prst="rect">
            <a:avLst/>
          </a:prstGeom>
        </p:spPr>
      </p:pic>
      <p:pic>
        <p:nvPicPr>
          <p:cNvPr id="5" name="Grafik 4">
            <a:extLst>
              <a:ext uri="{FF2B5EF4-FFF2-40B4-BE49-F238E27FC236}">
                <a16:creationId xmlns:a16="http://schemas.microsoft.com/office/drawing/2014/main" id="{ADA12A83-BB40-4673-9E5F-8C4B62713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5540" y="5231048"/>
            <a:ext cx="2586290" cy="1465294"/>
          </a:xfrm>
          <a:prstGeom prst="rect">
            <a:avLst/>
          </a:prstGeom>
        </p:spPr>
      </p:pic>
    </p:spTree>
    <p:extLst>
      <p:ext uri="{BB962C8B-B14F-4D97-AF65-F5344CB8AC3E}">
        <p14:creationId xmlns:p14="http://schemas.microsoft.com/office/powerpoint/2010/main" val="253660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F7ECF45-CAA4-4998-B9BB-14C29ABB4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44156"/>
            <a:ext cx="5981650" cy="5969687"/>
          </a:xfrm>
          <a:prstGeom prst="rect">
            <a:avLst/>
          </a:prstGeom>
        </p:spPr>
      </p:pic>
    </p:spTree>
    <p:extLst>
      <p:ext uri="{BB962C8B-B14F-4D97-AF65-F5344CB8AC3E}">
        <p14:creationId xmlns:p14="http://schemas.microsoft.com/office/powerpoint/2010/main" val="103579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AEA93-0A31-4840-AE46-9DE993195571}"/>
              </a:ext>
            </a:extLst>
          </p:cNvPr>
          <p:cNvSpPr>
            <a:spLocks noGrp="1"/>
          </p:cNvSpPr>
          <p:nvPr>
            <p:ph type="title"/>
          </p:nvPr>
        </p:nvSpPr>
        <p:spPr>
          <a:xfrm>
            <a:off x="0" y="274638"/>
            <a:ext cx="9144000" cy="1173162"/>
          </a:xfrm>
        </p:spPr>
        <p:txBody>
          <a:bodyPr/>
          <a:lstStyle/>
          <a:p>
            <a:pPr algn="ctr"/>
            <a:r>
              <a:rPr lang="de-DE" i="1" dirty="0">
                <a:solidFill>
                  <a:srgbClr val="7030A0"/>
                </a:solidFill>
              </a:rPr>
              <a:t>Adventskranz aus Maria Radna</a:t>
            </a:r>
          </a:p>
        </p:txBody>
      </p:sp>
      <p:pic>
        <p:nvPicPr>
          <p:cNvPr id="4" name="Grafik 3">
            <a:extLst>
              <a:ext uri="{FF2B5EF4-FFF2-40B4-BE49-F238E27FC236}">
                <a16:creationId xmlns:a16="http://schemas.microsoft.com/office/drawing/2014/main" id="{5C50B324-5CCB-4B30-A782-FD5D296FE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512" y="2018885"/>
            <a:ext cx="3818237" cy="3633111"/>
          </a:xfrm>
          <a:prstGeom prst="rect">
            <a:avLst/>
          </a:prstGeom>
        </p:spPr>
      </p:pic>
      <p:pic>
        <p:nvPicPr>
          <p:cNvPr id="5" name="Grafik 4">
            <a:extLst>
              <a:ext uri="{FF2B5EF4-FFF2-40B4-BE49-F238E27FC236}">
                <a16:creationId xmlns:a16="http://schemas.microsoft.com/office/drawing/2014/main" id="{374121A3-AC4C-4BC7-BE78-6D5CA80CF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98906"/>
            <a:ext cx="4364095" cy="3273071"/>
          </a:xfrm>
          <a:prstGeom prst="rect">
            <a:avLst/>
          </a:prstGeom>
        </p:spPr>
      </p:pic>
    </p:spTree>
    <p:extLst>
      <p:ext uri="{BB962C8B-B14F-4D97-AF65-F5344CB8AC3E}">
        <p14:creationId xmlns:p14="http://schemas.microsoft.com/office/powerpoint/2010/main" val="1693537517"/>
      </p:ext>
    </p:extLst>
  </p:cSld>
  <p:clrMapOvr>
    <a:masterClrMapping/>
  </p:clrMapOvr>
</p:sld>
</file>

<file path=ppt/theme/theme1.xml><?xml version="1.0" encoding="utf-8"?>
<a:theme xmlns:a="http://schemas.openxmlformats.org/drawingml/2006/main" name="Offic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rketSpecific xmlns="f105ad54-119a-4495-aa55-0e28b6b4ad2f">false</MarketSpecific>
    <ApprovalStatus xmlns="f105ad54-119a-4495-aa55-0e28b6b4ad2f">InProgress</ApprovalStatus>
    <LocComments xmlns="f105ad54-119a-4495-aa55-0e28b6b4ad2f" xsi:nil="true"/>
    <DirectSourceMarket xmlns="f105ad54-119a-4495-aa55-0e28b6b4ad2f">english</DirectSourceMarket>
    <ThumbnailAssetId xmlns="f105ad54-119a-4495-aa55-0e28b6b4ad2f" xsi:nil="true"/>
    <PrimaryImageGen xmlns="f105ad54-119a-4495-aa55-0e28b6b4ad2f">true</PrimaryImageGen>
    <LegacyData xmlns="f105ad54-119a-4495-aa55-0e28b6b4ad2f" xsi:nil="true"/>
    <TPFriendlyName xmlns="f105ad54-119a-4495-aa55-0e28b6b4ad2f" xsi:nil="true"/>
    <NumericId xmlns="f105ad54-119a-4495-aa55-0e28b6b4ad2f" xsi:nil="true"/>
    <LocRecommendedHandoff xmlns="f105ad54-119a-4495-aa55-0e28b6b4ad2f" xsi:nil="true"/>
    <BlockPublish xmlns="f105ad54-119a-4495-aa55-0e28b6b4ad2f">false</BlockPublish>
    <BusinessGroup xmlns="f105ad54-119a-4495-aa55-0e28b6b4ad2f" xsi:nil="true"/>
    <OpenTemplate xmlns="f105ad54-119a-4495-aa55-0e28b6b4ad2f">true</OpenTemplate>
    <SourceTitle xmlns="f105ad54-119a-4495-aa55-0e28b6b4ad2f">Presentation for project post-mortem</SourceTitle>
    <APEditor xmlns="f105ad54-119a-4495-aa55-0e28b6b4ad2f">
      <UserInfo>
        <DisplayName/>
        <AccountId xsi:nil="true"/>
        <AccountType/>
      </UserInfo>
    </APEditor>
    <UALocComments xmlns="f105ad54-119a-4495-aa55-0e28b6b4ad2f">2007 Template UpLeveling Do Not HandOff</UALocComments>
    <IntlLangReviewDate xmlns="f105ad54-119a-4495-aa55-0e28b6b4ad2f" xsi:nil="true"/>
    <PublishStatusLookup xmlns="f105ad54-119a-4495-aa55-0e28b6b4ad2f">
      <Value>556643</Value>
      <Value>556655</Value>
    </PublishStatusLookup>
    <ParentAssetId xmlns="f105ad54-119a-4495-aa55-0e28b6b4ad2f" xsi:nil="true"/>
    <FeatureTagsTaxHTField0 xmlns="f105ad54-119a-4495-aa55-0e28b6b4ad2f">
      <Terms xmlns="http://schemas.microsoft.com/office/infopath/2007/PartnerControls"/>
    </FeatureTagsTaxHTField0>
    <MachineTranslated xmlns="f105ad54-119a-4495-aa55-0e28b6b4ad2f">false</MachineTranslated>
    <Providers xmlns="f105ad54-119a-4495-aa55-0e28b6b4ad2f" xsi:nil="true"/>
    <OriginalSourceMarket xmlns="f105ad54-119a-4495-aa55-0e28b6b4ad2f">english</OriginalSourceMarket>
    <APDescription xmlns="f105ad54-119a-4495-aa55-0e28b6b4ad2f" xsi:nil="true"/>
    <ContentItem xmlns="f105ad54-119a-4495-aa55-0e28b6b4ad2f" xsi:nil="true"/>
    <ClipArtFilename xmlns="f105ad54-119a-4495-aa55-0e28b6b4ad2f" xsi:nil="true"/>
    <TPInstallLocation xmlns="f105ad54-119a-4495-aa55-0e28b6b4ad2f" xsi:nil="true"/>
    <TimesCloned xmlns="f105ad54-119a-4495-aa55-0e28b6b4ad2f" xsi:nil="true"/>
    <PublishTargets xmlns="f105ad54-119a-4495-aa55-0e28b6b4ad2f">OfficeOnline,OfficeOnlineVNext</PublishTargets>
    <AcquiredFrom xmlns="f105ad54-119a-4495-aa55-0e28b6b4ad2f">Internal MS</AcquiredFrom>
    <AssetStart xmlns="f105ad54-119a-4495-aa55-0e28b6b4ad2f">2012-02-10T22:07:00+00:00</AssetStart>
    <FriendlyTitle xmlns="f105ad54-119a-4495-aa55-0e28b6b4ad2f" xsi:nil="true"/>
    <Provider xmlns="f105ad54-119a-4495-aa55-0e28b6b4ad2f" xsi:nil="true"/>
    <LastHandOff xmlns="f105ad54-119a-4495-aa55-0e28b6b4ad2f" xsi:nil="true"/>
    <TPClientViewer xmlns="f105ad54-119a-4495-aa55-0e28b6b4ad2f" xsi:nil="true"/>
    <TemplateStatus xmlns="f105ad54-119a-4495-aa55-0e28b6b4ad2f">Complete</TemplateStatus>
    <ShowIn xmlns="f105ad54-119a-4495-aa55-0e28b6b4ad2f">Show everywhere</ShowIn>
    <CSXHash xmlns="f105ad54-119a-4495-aa55-0e28b6b4ad2f" xsi:nil="true"/>
    <Downloads xmlns="f105ad54-119a-4495-aa55-0e28b6b4ad2f">0</Downloads>
    <VoteCount xmlns="f105ad54-119a-4495-aa55-0e28b6b4ad2f" xsi:nil="true"/>
    <OOCacheId xmlns="f105ad54-119a-4495-aa55-0e28b6b4ad2f" xsi:nil="true"/>
    <IsDeleted xmlns="f105ad54-119a-4495-aa55-0e28b6b4ad2f">false</IsDeleted>
    <InternalTagsTaxHTField0 xmlns="f105ad54-119a-4495-aa55-0e28b6b4ad2f">
      <Terms xmlns="http://schemas.microsoft.com/office/infopath/2007/PartnerControls"/>
    </InternalTagsTaxHTField0>
    <UANotes xmlns="f105ad54-119a-4495-aa55-0e28b6b4ad2f">2003 to 2007 conversion</UANotes>
    <AssetExpire xmlns="f105ad54-119a-4495-aa55-0e28b6b4ad2f">2035-01-01T08:00:00+00:00</AssetExpire>
    <CSXSubmissionMarket xmlns="f105ad54-119a-4495-aa55-0e28b6b4ad2f" xsi:nil="true"/>
    <DSATActionTaken xmlns="f105ad54-119a-4495-aa55-0e28b6b4ad2f" xsi:nil="true"/>
    <SubmitterId xmlns="f105ad54-119a-4495-aa55-0e28b6b4ad2f" xsi:nil="true"/>
    <EditorialTags xmlns="f105ad54-119a-4495-aa55-0e28b6b4ad2f" xsi:nil="true"/>
    <TPExecutable xmlns="f105ad54-119a-4495-aa55-0e28b6b4ad2f" xsi:nil="true"/>
    <CSXSubmissionDate xmlns="f105ad54-119a-4495-aa55-0e28b6b4ad2f" xsi:nil="true"/>
    <CSXUpdate xmlns="f105ad54-119a-4495-aa55-0e28b6b4ad2f">false</CSXUpdate>
    <AssetType xmlns="f105ad54-119a-4495-aa55-0e28b6b4ad2f">TP</AssetType>
    <ApprovalLog xmlns="f105ad54-119a-4495-aa55-0e28b6b4ad2f" xsi:nil="true"/>
    <BugNumber xmlns="f105ad54-119a-4495-aa55-0e28b6b4ad2f" xsi:nil="true"/>
    <OriginAsset xmlns="f105ad54-119a-4495-aa55-0e28b6b4ad2f" xsi:nil="true"/>
    <TPComponent xmlns="f105ad54-119a-4495-aa55-0e28b6b4ad2f" xsi:nil="true"/>
    <Milestone xmlns="f105ad54-119a-4495-aa55-0e28b6b4ad2f" xsi:nil="true"/>
    <RecommendationsModifier xmlns="f105ad54-119a-4495-aa55-0e28b6b4ad2f" xsi:nil="true"/>
    <Component xmlns="c7af2036-029c-470e-8042-297c68a41472" xsi:nil="true"/>
    <Description0 xmlns="c7af2036-029c-470e-8042-297c68a41472" xsi:nil="true"/>
    <AssetId xmlns="f105ad54-119a-4495-aa55-0e28b6b4ad2f">TP102828175</AssetId>
    <PolicheckWords xmlns="f105ad54-119a-4495-aa55-0e28b6b4ad2f" xsi:nil="true"/>
    <TPLaunchHelpLink xmlns="f105ad54-119a-4495-aa55-0e28b6b4ad2f" xsi:nil="true"/>
    <IntlLocPriority xmlns="f105ad54-119a-4495-aa55-0e28b6b4ad2f" xsi:nil="true"/>
    <TPApplication xmlns="f105ad54-119a-4495-aa55-0e28b6b4ad2f" xsi:nil="true"/>
    <IntlLangReviewer xmlns="f105ad54-119a-4495-aa55-0e28b6b4ad2f" xsi:nil="true"/>
    <HandoffToMSDN xmlns="f105ad54-119a-4495-aa55-0e28b6b4ad2f" xsi:nil="true"/>
    <PlannedPubDate xmlns="f105ad54-119a-4495-aa55-0e28b6b4ad2f" xsi:nil="true"/>
    <CrawlForDependencies xmlns="f105ad54-119a-4495-aa55-0e28b6b4ad2f">false</CrawlForDependencies>
    <LocLastLocAttemptVersionLookup xmlns="f105ad54-119a-4495-aa55-0e28b6b4ad2f">824778</LocLastLocAttemptVersionLookup>
    <TrustLevel xmlns="f105ad54-119a-4495-aa55-0e28b6b4ad2f">1 Microsoft Managed Content</TrustLevel>
    <CampaignTagsTaxHTField0 xmlns="f105ad54-119a-4495-aa55-0e28b6b4ad2f">
      <Terms xmlns="http://schemas.microsoft.com/office/infopath/2007/PartnerControls"/>
    </CampaignTagsTaxHTField0>
    <TPNamespace xmlns="f105ad54-119a-4495-aa55-0e28b6b4ad2f" xsi:nil="true"/>
    <TaxCatchAll xmlns="f105ad54-119a-4495-aa55-0e28b6b4ad2f"/>
    <IsSearchable xmlns="f105ad54-119a-4495-aa55-0e28b6b4ad2f">true</IsSearchable>
    <TemplateTemplateType xmlns="f105ad54-119a-4495-aa55-0e28b6b4ad2f">PowerPoint 12 Default</TemplateTemplateType>
    <Markets xmlns="f105ad54-119a-4495-aa55-0e28b6b4ad2f"/>
    <IntlLangReview xmlns="f105ad54-119a-4495-aa55-0e28b6b4ad2f">false</IntlLangReview>
    <UAProjectedTotalWords xmlns="f105ad54-119a-4495-aa55-0e28b6b4ad2f" xsi:nil="true"/>
    <OutputCachingOn xmlns="f105ad54-119a-4495-aa55-0e28b6b4ad2f">false</OutputCachingOn>
    <AverageRating xmlns="f105ad54-119a-4495-aa55-0e28b6b4ad2f" xsi:nil="true"/>
    <LocMarketGroupTiers2 xmlns="f105ad54-119a-4495-aa55-0e28b6b4ad2f">,t:Tier 1,t:Tier 2,t:Tier 3,</LocMarketGroupTiers2>
    <APAuthor xmlns="f105ad54-119a-4495-aa55-0e28b6b4ad2f">
      <UserInfo>
        <DisplayName/>
        <AccountId>2365</AccountId>
        <AccountType/>
      </UserInfo>
    </APAuthor>
    <TPCommandLine xmlns="f105ad54-119a-4495-aa55-0e28b6b4ad2f" xsi:nil="true"/>
    <LocManualTestRequired xmlns="f105ad54-119a-4495-aa55-0e28b6b4ad2f">false</LocManualTestRequired>
    <TPAppVersion xmlns="f105ad54-119a-4495-aa55-0e28b6b4ad2f" xsi:nil="true"/>
    <EditorialStatus xmlns="f105ad54-119a-4495-aa55-0e28b6b4ad2f">Complete</EditorialStatus>
    <LastModifiedDateTime xmlns="f105ad54-119a-4495-aa55-0e28b6b4ad2f" xsi:nil="true"/>
    <TPLaunchHelpLinkType xmlns="f105ad54-119a-4495-aa55-0e28b6b4ad2f">Template</TPLaunchHelpLinkType>
    <OriginalRelease xmlns="f105ad54-119a-4495-aa55-0e28b6b4ad2f">14</OriginalRelease>
    <ScenarioTagsTaxHTField0 xmlns="f105ad54-119a-4495-aa55-0e28b6b4ad2f">
      <Terms xmlns="http://schemas.microsoft.com/office/infopath/2007/PartnerControls"/>
    </ScenarioTagsTaxHTField0>
    <LocalizationTagsTaxHTField0 xmlns="f105ad54-119a-4495-aa55-0e28b6b4ad2f">
      <Terms xmlns="http://schemas.microsoft.com/office/infopath/2007/PartnerControls"/>
    </LocalizationTagsTaxHTField0>
    <Manager xmlns="f105ad54-119a-4495-aa55-0e28b6b4ad2f" xsi:nil="true"/>
    <UALocRecommendation xmlns="f105ad54-119a-4495-aa55-0e28b6b4ad2f">Localize</UALocRecommendation>
    <ArtSampleDocs xmlns="f105ad54-119a-4495-aa55-0e28b6b4ad2f" xsi:nil="true"/>
    <UACurrentWords xmlns="f105ad54-119a-4495-aa55-0e28b6b4ad2f" xsi:nil="true"/>
  </documentManagement>
</p:properties>
</file>

<file path=customXml/itemProps1.xml><?xml version="1.0" encoding="utf-8"?>
<ds:datastoreItem xmlns:ds="http://schemas.openxmlformats.org/officeDocument/2006/customXml" ds:itemID="{E7A625CF-B5CE-4992-9240-F6971AA17835}">
  <ds:schemaRefs>
    <ds:schemaRef ds:uri="http://schemas.microsoft.com/sharepoint/v3/contenttype/forms"/>
  </ds:schemaRefs>
</ds:datastoreItem>
</file>

<file path=customXml/itemProps2.xml><?xml version="1.0" encoding="utf-8"?>
<ds:datastoreItem xmlns:ds="http://schemas.openxmlformats.org/officeDocument/2006/customXml" ds:itemID="{BA1AB3A1-7A97-46E9-B715-4971784B6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820A00-CE9F-441F-8A7B-2DD397DDD39C}">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docProps/app.xml><?xml version="1.0" encoding="utf-8"?>
<Properties xmlns="http://schemas.openxmlformats.org/officeDocument/2006/extended-properties" xmlns:vt="http://schemas.openxmlformats.org/officeDocument/2006/docPropsVTypes">
  <Template>Präsentation für Projektnachbereitung</Template>
  <TotalTime>0</TotalTime>
  <Words>266</Words>
  <Application>Microsoft Office PowerPoint</Application>
  <PresentationFormat>Bildschirmpräsentation (4:3)</PresentationFormat>
  <Paragraphs>6</Paragraphs>
  <Slides>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Garamond</vt:lpstr>
      <vt:lpstr>Times New Roman</vt:lpstr>
      <vt:lpstr>Office</vt:lpstr>
      <vt:lpstr>Wir sagen euch an den lieben Advent, sehet die zweite Kerze brennt, so nehmet sich eins um das andere an wie auch der Herr mit uns getan. Freut euch ihr Christen freuet euch sehr, schon ist nahe der Herr! </vt:lpstr>
      <vt:lpstr>Der Advent ist mit dem Wort „Warten“ eng verknüpft und man hört es oft in diesen Tagen. Warten kann langweilig sein, oder man kann auch während der Wartezeit selbst etwas tun, auch die Hl. Familie musste eine Unterkunft suchen und tätig werden. In der Religionsstunde hat uns Pfarrer Sebastian Kräuter aufgefordert, sich ein Adventopfer auszudenken und wenn es nur eine Kleinigkeit ist, die das Leben beeinflusst und verbessert. Lange ist es her, seit dem all diese Gepflogenheiten entwichen sind. Lasst uns in Erinnerung an die erlebte Zeit neu starten und in Würde auf den Heiland warten. In Sölden kommt jeden Sonntag ein neues Zeichen auf dem Weg zur Krippe dazu, ein schönes Zeichen in dieser Zeit.</vt:lpstr>
      <vt:lpstr>Rorate Messe wie Einst daheim</vt:lpstr>
      <vt:lpstr>PowerPoint-Präsentation</vt:lpstr>
      <vt:lpstr>Adventskranz aus Maria Radna</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Advent und seine Bedeutung </dc:title>
  <dc:subject/>
  <dc:creator>Helen</dc:creator>
  <cp:keywords/>
  <dc:description/>
  <cp:lastModifiedBy>Heidi</cp:lastModifiedBy>
  <cp:revision>6</cp:revision>
  <dcterms:created xsi:type="dcterms:W3CDTF">2021-12-04T23:29:11Z</dcterms:created>
  <dcterms:modified xsi:type="dcterms:W3CDTF">2021-12-09T21:33:12Z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TC010184551031</vt:lpwstr>
  </property>
  <property fmtid="{D5CDD505-2E9C-101B-9397-08002B2CF9AE}" pid="3" name="InternalTags">
    <vt:lpwstr/>
  </property>
  <property fmtid="{D5CDD505-2E9C-101B-9397-08002B2CF9AE}" pid="4" name="ContentTypeId">
    <vt:lpwstr>0x01010037696D9D1D95EC45A9440548E782419D04008C4669C20C93454ABB50E332FADBDDBE</vt:lpwstr>
  </property>
  <property fmtid="{D5CDD505-2E9C-101B-9397-08002B2CF9AE}" pid="5" name="FeatureTags">
    <vt:lpwstr/>
  </property>
  <property fmtid="{D5CDD505-2E9C-101B-9397-08002B2CF9AE}" pid="6" name="LocalizationTags">
    <vt:lpwstr/>
  </property>
  <property fmtid="{D5CDD505-2E9C-101B-9397-08002B2CF9AE}" pid="7" name="CampaignTags">
    <vt:lpwstr/>
  </property>
  <property fmtid="{D5CDD505-2E9C-101B-9397-08002B2CF9AE}" pid="8" name="ScenarioTags">
    <vt:lpwstr/>
  </property>
  <property fmtid="{D5CDD505-2E9C-101B-9397-08002B2CF9AE}" pid="9" name="Order">
    <vt:r8>13790200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