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70" r:id="rId5"/>
    <p:sldId id="278" r:id="rId6"/>
    <p:sldId id="279" r:id="rId7"/>
    <p:sldId id="274" r:id="rId8"/>
    <p:sldId id="275" r:id="rId9"/>
    <p:sldId id="276" r:id="rId10"/>
    <p:sldId id="277" r:id="rId11"/>
  </p:sldIdLst>
  <p:sldSz cx="9144000" cy="6858000" type="screen4x3"/>
  <p:notesSz cx="6845300" cy="91963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339933"/>
    <a:srgbClr val="660066"/>
    <a:srgbClr val="006666"/>
    <a:srgbClr val="009999"/>
    <a:srgbClr val="00CC99"/>
    <a:srgbClr val="330099"/>
    <a:srgbClr val="5C2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00" autoAdjust="0"/>
  </p:normalViewPr>
  <p:slideViewPr>
    <p:cSldViewPr>
      <p:cViewPr varScale="1">
        <p:scale>
          <a:sx n="79" d="100"/>
          <a:sy n="79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de-D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6675" y="0"/>
            <a:ext cx="2967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de-D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2967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de-DE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6675" y="8734425"/>
            <a:ext cx="2967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5EE7F9E5-8827-4535-8745-19E287B23CA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539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09638">
              <a:defRPr sz="1000" b="0" i="1"/>
            </a:lvl1pPr>
          </a:lstStyle>
          <a:p>
            <a:r>
              <a:rPr lang="de-DE"/>
              <a:t>*</a:t>
            </a:r>
            <a:endParaRPr lang="de-DE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09638">
              <a:defRPr sz="1000" b="0" i="1"/>
            </a:lvl1pPr>
          </a:lstStyle>
          <a:p>
            <a:r>
              <a:rPr lang="de-DE"/>
              <a:t>16.07.1996</a:t>
            </a:r>
            <a:endParaRPr lang="de-DE" sz="1200" i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1813"/>
            <a:ext cx="50276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09638">
              <a:defRPr sz="1000" b="0" i="1"/>
            </a:lvl1pPr>
          </a:lstStyle>
          <a:p>
            <a:r>
              <a:rPr lang="de-DE"/>
              <a:t>*</a:t>
            </a:r>
            <a:endParaRPr lang="de-DE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09638">
              <a:defRPr sz="1000" b="0" i="1"/>
            </a:lvl1pPr>
          </a:lstStyle>
          <a:p>
            <a:r>
              <a:rPr lang="de-DE"/>
              <a:t>##</a:t>
            </a:r>
            <a:endParaRPr lang="de-DE" sz="1200" i="0"/>
          </a:p>
        </p:txBody>
      </p:sp>
    </p:spTree>
    <p:extLst>
      <p:ext uri="{BB962C8B-B14F-4D97-AF65-F5344CB8AC3E}">
        <p14:creationId xmlns:p14="http://schemas.microsoft.com/office/powerpoint/2010/main" val="16791498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4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304800" y="533400"/>
            <a:ext cx="8458200" cy="57912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sq">
            <a:solidFill>
              <a:srgbClr val="5C2305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533400" y="762000"/>
            <a:ext cx="8001000" cy="5334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2741613" y="1370013"/>
            <a:ext cx="5484812" cy="2133600"/>
          </a:xfrm>
        </p:spPr>
        <p:txBody>
          <a:bodyPr anchor="b"/>
          <a:lstStyle>
            <a:lvl1pPr>
              <a:defRPr sz="4600" b="1"/>
            </a:lvl1pPr>
          </a:lstStyle>
          <a:p>
            <a:pPr lvl="0"/>
            <a:r>
              <a:rPr lang="de-DE" noProof="0"/>
              <a:t>Mastertitelformat bearbeiten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3581400"/>
            <a:ext cx="5486400" cy="1058863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de-DE" noProof="0"/>
              <a:t>Master-Untertitelformat bearbeiten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FD18591-79ED-431F-8692-91E35D841EEF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2A43D1A9-7329-48AB-98D4-8E224EAC6504}" type="datetime1">
              <a:rPr lang="de-DE"/>
              <a:pPr/>
              <a:t>16.12.2021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40729C-8A89-4CC9-B239-7E47FB7811C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1EA91-4739-4F85-A68E-61F665469EFA}" type="datetime1">
              <a:rPr lang="de-DE"/>
              <a:pPr/>
              <a:t>16.12.2021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63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838200"/>
            <a:ext cx="1581150" cy="51054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838200"/>
            <a:ext cx="4591050" cy="5105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94CE98-BA3C-4C5C-A844-13CA9BDF2BD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2BEED-6A3C-44EE-AEAC-DB26EFBA1465}" type="datetime1">
              <a:rPr lang="de-DE"/>
              <a:pPr/>
              <a:t>16.12.2021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34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16ECAA-4FD7-44B4-AE7C-DF323F2E167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04E3A-6EC5-4A78-9B34-AE8DAA909F84}" type="datetime1">
              <a:rPr lang="de-DE"/>
              <a:pPr/>
              <a:t>16.12.2021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295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5FCF0F-4280-4853-AF89-90A76980D5E4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F1FA9-FE8C-47F1-BED9-9CB3AE2914C1}" type="datetime1">
              <a:rPr lang="de-DE"/>
              <a:pPr/>
              <a:t>16.12.2021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74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752600"/>
            <a:ext cx="266541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752600"/>
            <a:ext cx="2667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4BDD5F-CE51-4B9E-9A75-2A380F0D5054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C41C6-160F-4E9B-8D18-28BC1772BC3E}" type="datetime1">
              <a:rPr lang="de-DE"/>
              <a:pPr/>
              <a:t>16.12.2021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67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735234-DCE5-4761-B648-1D834631B52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EEB71-2DF7-4A9B-A285-C7D2250A8F8D}" type="datetime1">
              <a:rPr lang="de-DE"/>
              <a:pPr/>
              <a:t>16.12.2021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34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7E2E19-741F-4276-A02F-EB1F0A54D7E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08FD6-C468-4A90-A6AA-2DC87D7CD612}" type="datetime1">
              <a:rPr lang="de-DE"/>
              <a:pPr/>
              <a:t>16.12.2021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643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0953FE-DA66-4901-8158-288C0E47E45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66AD3-648B-4396-9313-6BB154B47366}" type="datetime1">
              <a:rPr lang="de-DE"/>
              <a:pPr/>
              <a:t>16.12.2021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328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D9E867-BE78-41D5-886F-F99BE1D95F5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50B0F-3A9D-4BD9-A458-744B3D35E357}" type="datetime1">
              <a:rPr lang="de-DE"/>
              <a:pPr/>
              <a:t>16.12.2021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534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24952A-8A35-4A73-88F3-EF15C78A2D0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1F177-B9FB-4384-AD17-F4E1C56DD946}" type="datetime1">
              <a:rPr lang="de-DE"/>
              <a:pPr/>
              <a:t>16.12.2021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2137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04800" y="533400"/>
            <a:ext cx="8458200" cy="57912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sq">
            <a:solidFill>
              <a:srgbClr val="5C2305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533400" y="762000"/>
            <a:ext cx="8001000" cy="5334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838200"/>
            <a:ext cx="632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752600"/>
            <a:ext cx="548481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15088"/>
            <a:ext cx="7397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</a:defRPr>
            </a:lvl1pPr>
          </a:lstStyle>
          <a:p>
            <a:fld id="{C087CFD2-CA6B-4C64-BFAF-00DA129681F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15088"/>
            <a:ext cx="44196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905000" y="6415088"/>
            <a:ext cx="15938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latin typeface="+mn-lt"/>
              </a:defRPr>
            </a:lvl1pPr>
          </a:lstStyle>
          <a:p>
            <a:fld id="{F2EBDC00-6E90-4299-A13C-26C9D8390B3F}" type="datetime1">
              <a:rPr lang="de-DE"/>
              <a:pPr/>
              <a:t>16.12.2021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200">
          <a:solidFill>
            <a:srgbClr val="5C230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000">
          <a:solidFill>
            <a:srgbClr val="5C2305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>
          <a:solidFill>
            <a:srgbClr val="5C2305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600">
          <a:solidFill>
            <a:srgbClr val="5C2305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2FBB6C-8712-4D27-AC9D-B03411E8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764704"/>
            <a:ext cx="7177980" cy="936104"/>
          </a:xfrm>
        </p:spPr>
        <p:txBody>
          <a:bodyPr/>
          <a:lstStyle/>
          <a:p>
            <a:pPr algn="ctr"/>
            <a:r>
              <a:rPr lang="de-DE" sz="2400" b="1" i="1" dirty="0"/>
              <a:t>Herzlich Willkommen in Breisach,</a:t>
            </a:r>
            <a:br>
              <a:rPr lang="de-DE" sz="2400" b="1" i="1" dirty="0"/>
            </a:br>
            <a:r>
              <a:rPr lang="de-DE" sz="2400" b="1" i="1" dirty="0"/>
              <a:t>im einst größten Winzerkeller Europas!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2C203E4C-1A61-46B8-BA7C-211324D4B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37" y="1916832"/>
            <a:ext cx="2857500" cy="3810000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11FA3D8-9A89-4D46-9BB1-9C0F4F2812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916832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6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7C5747-8A9E-405E-A88B-BCFBE7BC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908720"/>
            <a:ext cx="7402016" cy="615280"/>
          </a:xfrm>
        </p:spPr>
        <p:txBody>
          <a:bodyPr/>
          <a:lstStyle/>
          <a:p>
            <a:pPr algn="ctr"/>
            <a:r>
              <a:rPr lang="de-DE" sz="2400" i="1" dirty="0"/>
              <a:t>Vor der Pandemie wurden Führungen im Winzerkeller gerne angenommen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D92E1DC-3BE5-4593-B81F-705C8AF61A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820" y="1751715"/>
            <a:ext cx="6250359" cy="426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67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AF578A3-4E71-4952-BB2D-625183BDCC3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xfrm>
            <a:off x="0" y="6381328"/>
            <a:ext cx="9144000" cy="360041"/>
          </a:xfrm>
        </p:spPr>
        <p:txBody>
          <a:bodyPr/>
          <a:lstStyle/>
          <a:p>
            <a:pPr algn="ctr"/>
            <a:r>
              <a:rPr lang="de-DE" sz="1600" b="1" i="1" dirty="0">
                <a:solidFill>
                  <a:srgbClr val="FFFFFF"/>
                </a:solidFill>
              </a:rPr>
              <a:t>Jahrmarkter Landsleute bei einer Kellerführung 2014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A65A8C4-C70C-476E-83B7-7422DDF125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92696"/>
            <a:ext cx="4247964" cy="283197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9A2B19F-07C6-44F0-AB92-1FD684CEEA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46448"/>
            <a:ext cx="3536395" cy="436510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814573D-E33D-405E-A8FE-8700D346F3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92440"/>
            <a:ext cx="4247964" cy="28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54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A1BA7EC-36A7-4554-979A-6990E96700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45" y="637627"/>
            <a:ext cx="3741814" cy="280636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5057B79-95EB-4128-AC74-2756F98B14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637627"/>
            <a:ext cx="4036147" cy="302711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8E8BFD9-CB72-4F67-A8D2-7746919427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45" y="3745830"/>
            <a:ext cx="3813823" cy="292494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CD45478-CC64-4FD0-B24E-58D4315022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909158"/>
            <a:ext cx="4108155" cy="276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59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160CCE1-3925-4534-8A10-FD16473C8E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24" y="372970"/>
            <a:ext cx="4176464" cy="313234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AC45A0D-D565-4A92-AA58-B06C1DE48B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29" y="372970"/>
            <a:ext cx="4091947" cy="306896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47F9A62-DD7C-4CB2-8034-0C8A466F66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89" y="3283306"/>
            <a:ext cx="6552729" cy="319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22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3AD99E4-FC31-4039-ADFB-2F5B2DB195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" y="363404"/>
            <a:ext cx="7002524" cy="371366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DF1D23C-DB54-4FFA-A042-CE88DE6C0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36" y="3501008"/>
            <a:ext cx="3600399" cy="270029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1E452AF-D741-4F26-A29B-F24E47009D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915" y="4161367"/>
            <a:ext cx="3855185" cy="233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16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C8C28AC-A2AA-4BB0-8586-9C27729F04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6912768" cy="518457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85232DB-E745-4B53-8616-C28F06D278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17032"/>
            <a:ext cx="3611893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0680"/>
      </p:ext>
    </p:extLst>
  </p:cSld>
  <p:clrMapOvr>
    <a:masterClrMapping/>
  </p:clrMapOvr>
</p:sld>
</file>

<file path=ppt/theme/theme1.xml><?xml version="1.0" encoding="utf-8"?>
<a:theme xmlns:a="http://schemas.openxmlformats.org/drawingml/2006/main" name="ms_edb2schl_tp01018387">
  <a:themeElements>
    <a:clrScheme name="ms_edb2schl_tp01018387 1">
      <a:dk1>
        <a:srgbClr val="000000"/>
      </a:dk1>
      <a:lt1>
        <a:srgbClr val="0099CC"/>
      </a:lt1>
      <a:dk2>
        <a:srgbClr val="000000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ms_edb2schl_tp0101838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edb2schl_tp01018387 1">
        <a:dk1>
          <a:srgbClr val="000000"/>
        </a:dk1>
        <a:lt1>
          <a:srgbClr val="0099CC"/>
        </a:lt1>
        <a:dk2>
          <a:srgbClr val="000000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b2schl_tp01018387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b2schl_tp01018387 3">
        <a:dk1>
          <a:srgbClr val="5F5F5F"/>
        </a:dk1>
        <a:lt1>
          <a:srgbClr val="FFFFFF"/>
        </a:lt1>
        <a:dk2>
          <a:srgbClr val="5F5F5F"/>
        </a:dk2>
        <a:lt2>
          <a:srgbClr val="00000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f105ad54-119a-4495-aa55-0e28b6b4ad2f">false</MarketSpecific>
    <ApprovalStatus xmlns="f105ad54-119a-4495-aa55-0e28b6b4ad2f">InProgress</ApprovalStatus>
    <LocComments xmlns="f105ad54-119a-4495-aa55-0e28b6b4ad2f" xsi:nil="true"/>
    <DirectSourceMarket xmlns="f105ad54-119a-4495-aa55-0e28b6b4ad2f">english</DirectSourceMarket>
    <ThumbnailAssetId xmlns="f105ad54-119a-4495-aa55-0e28b6b4ad2f" xsi:nil="true"/>
    <PrimaryImageGen xmlns="f105ad54-119a-4495-aa55-0e28b6b4ad2f">true</PrimaryImageGen>
    <LegacyData xmlns="f105ad54-119a-4495-aa55-0e28b6b4ad2f" xsi:nil="true"/>
    <TPFriendlyName xmlns="f105ad54-119a-4495-aa55-0e28b6b4ad2f" xsi:nil="true"/>
    <NumericId xmlns="f105ad54-119a-4495-aa55-0e28b6b4ad2f" xsi:nil="true"/>
    <LocRecommendedHandoff xmlns="f105ad54-119a-4495-aa55-0e28b6b4ad2f" xsi:nil="true"/>
    <BlockPublish xmlns="f105ad54-119a-4495-aa55-0e28b6b4ad2f">false</BlockPublish>
    <BusinessGroup xmlns="f105ad54-119a-4495-aa55-0e28b6b4ad2f" xsi:nil="true"/>
    <OpenTemplate xmlns="f105ad54-119a-4495-aa55-0e28b6b4ad2f">true</OpenTemplate>
    <SourceTitle xmlns="f105ad54-119a-4495-aa55-0e28b6b4ad2f">Welcome back to school presentation</SourceTitle>
    <APEditor xmlns="f105ad54-119a-4495-aa55-0e28b6b4ad2f">
      <UserInfo>
        <DisplayName/>
        <AccountId xsi:nil="true"/>
        <AccountType/>
      </UserInfo>
    </APEditor>
    <UALocComments xmlns="f105ad54-119a-4495-aa55-0e28b6b4ad2f">2007 Template UpLeveling Do Not HandOff</UALocComments>
    <IntlLangReviewDate xmlns="f105ad54-119a-4495-aa55-0e28b6b4ad2f" xsi:nil="true"/>
    <PublishStatusLookup xmlns="f105ad54-119a-4495-aa55-0e28b6b4ad2f">
      <Value>557202</Value>
      <Value>557210</Value>
    </PublishStatusLookup>
    <ParentAssetId xmlns="f105ad54-119a-4495-aa55-0e28b6b4ad2f" xsi:nil="true"/>
    <FeatureTagsTaxHTField0 xmlns="f105ad54-119a-4495-aa55-0e28b6b4ad2f">
      <Terms xmlns="http://schemas.microsoft.com/office/infopath/2007/PartnerControls"/>
    </FeatureTagsTaxHTField0>
    <MachineTranslated xmlns="f105ad54-119a-4495-aa55-0e28b6b4ad2f">false</MachineTranslated>
    <Providers xmlns="f105ad54-119a-4495-aa55-0e28b6b4ad2f" xsi:nil="true"/>
    <OriginalSourceMarket xmlns="f105ad54-119a-4495-aa55-0e28b6b4ad2f">english</OriginalSourceMarket>
    <APDescription xmlns="f105ad54-119a-4495-aa55-0e28b6b4ad2f" xsi:nil="true"/>
    <ContentItem xmlns="f105ad54-119a-4495-aa55-0e28b6b4ad2f" xsi:nil="true"/>
    <ClipArtFilename xmlns="f105ad54-119a-4495-aa55-0e28b6b4ad2f" xsi:nil="true"/>
    <TPInstallLocation xmlns="f105ad54-119a-4495-aa55-0e28b6b4ad2f" xsi:nil="true"/>
    <TimesCloned xmlns="f105ad54-119a-4495-aa55-0e28b6b4ad2f" xsi:nil="true"/>
    <PublishTargets xmlns="f105ad54-119a-4495-aa55-0e28b6b4ad2f">OfficeOnline,OfficeOnlineVNext</PublishTargets>
    <AcquiredFrom xmlns="f105ad54-119a-4495-aa55-0e28b6b4ad2f">Internal MS</AcquiredFrom>
    <AssetStart xmlns="f105ad54-119a-4495-aa55-0e28b6b4ad2f">2012-02-06T16:31:00+00:00</AssetStart>
    <FriendlyTitle xmlns="f105ad54-119a-4495-aa55-0e28b6b4ad2f" xsi:nil="true"/>
    <Provider xmlns="f105ad54-119a-4495-aa55-0e28b6b4ad2f" xsi:nil="true"/>
    <LastHandOff xmlns="f105ad54-119a-4495-aa55-0e28b6b4ad2f" xsi:nil="true"/>
    <TPClientViewer xmlns="f105ad54-119a-4495-aa55-0e28b6b4ad2f" xsi:nil="true"/>
    <TemplateStatus xmlns="f105ad54-119a-4495-aa55-0e28b6b4ad2f">Complete</TemplateStatus>
    <ShowIn xmlns="f105ad54-119a-4495-aa55-0e28b6b4ad2f">Show everywhere</ShowIn>
    <CSXHash xmlns="f105ad54-119a-4495-aa55-0e28b6b4ad2f" xsi:nil="true"/>
    <Downloads xmlns="f105ad54-119a-4495-aa55-0e28b6b4ad2f">0</Downloads>
    <VoteCount xmlns="f105ad54-119a-4495-aa55-0e28b6b4ad2f" xsi:nil="true"/>
    <OOCacheId xmlns="f105ad54-119a-4495-aa55-0e28b6b4ad2f" xsi:nil="true"/>
    <IsDeleted xmlns="f105ad54-119a-4495-aa55-0e28b6b4ad2f">false</IsDeleted>
    <InternalTagsTaxHTField0 xmlns="f105ad54-119a-4495-aa55-0e28b6b4ad2f">
      <Terms xmlns="http://schemas.microsoft.com/office/infopath/2007/PartnerControls"/>
    </InternalTagsTaxHTField0>
    <UANotes xmlns="f105ad54-119a-4495-aa55-0e28b6b4ad2f">2003 to 2007 conversion</UANotes>
    <AssetExpire xmlns="f105ad54-119a-4495-aa55-0e28b6b4ad2f">2035-01-01T08:00:00+00:00</AssetExpire>
    <CSXSubmissionMarket xmlns="f105ad54-119a-4495-aa55-0e28b6b4ad2f" xsi:nil="true"/>
    <DSATActionTaken xmlns="f105ad54-119a-4495-aa55-0e28b6b4ad2f" xsi:nil="true"/>
    <SubmitterId xmlns="f105ad54-119a-4495-aa55-0e28b6b4ad2f" xsi:nil="true"/>
    <EditorialTags xmlns="f105ad54-119a-4495-aa55-0e28b6b4ad2f" xsi:nil="true"/>
    <TPExecutable xmlns="f105ad54-119a-4495-aa55-0e28b6b4ad2f" xsi:nil="true"/>
    <CSXSubmissionDate xmlns="f105ad54-119a-4495-aa55-0e28b6b4ad2f" xsi:nil="true"/>
    <CSXUpdate xmlns="f105ad54-119a-4495-aa55-0e28b6b4ad2f">false</CSXUpdate>
    <AssetType xmlns="f105ad54-119a-4495-aa55-0e28b6b4ad2f">TP</AssetType>
    <ApprovalLog xmlns="f105ad54-119a-4495-aa55-0e28b6b4ad2f" xsi:nil="true"/>
    <BugNumber xmlns="f105ad54-119a-4495-aa55-0e28b6b4ad2f" xsi:nil="true"/>
    <OriginAsset xmlns="f105ad54-119a-4495-aa55-0e28b6b4ad2f" xsi:nil="true"/>
    <TPComponent xmlns="f105ad54-119a-4495-aa55-0e28b6b4ad2f" xsi:nil="true"/>
    <Milestone xmlns="f105ad54-119a-4495-aa55-0e28b6b4ad2f" xsi:nil="true"/>
    <RecommendationsModifier xmlns="f105ad54-119a-4495-aa55-0e28b6b4ad2f" xsi:nil="true"/>
    <Component xmlns="c7af2036-029c-470e-8042-297c68a41472" xsi:nil="true"/>
    <Description0 xmlns="c7af2036-029c-470e-8042-297c68a41472" xsi:nil="true"/>
    <AssetId xmlns="f105ad54-119a-4495-aa55-0e28b6b4ad2f">TP102825305</AssetId>
    <PolicheckWords xmlns="f105ad54-119a-4495-aa55-0e28b6b4ad2f" xsi:nil="true"/>
    <TPLaunchHelpLink xmlns="f105ad54-119a-4495-aa55-0e28b6b4ad2f" xsi:nil="true"/>
    <IntlLocPriority xmlns="f105ad54-119a-4495-aa55-0e28b6b4ad2f" xsi:nil="true"/>
    <TPApplication xmlns="f105ad54-119a-4495-aa55-0e28b6b4ad2f" xsi:nil="true"/>
    <IntlLangReviewer xmlns="f105ad54-119a-4495-aa55-0e28b6b4ad2f" xsi:nil="true"/>
    <HandoffToMSDN xmlns="f105ad54-119a-4495-aa55-0e28b6b4ad2f" xsi:nil="true"/>
    <PlannedPubDate xmlns="f105ad54-119a-4495-aa55-0e28b6b4ad2f" xsi:nil="true"/>
    <CrawlForDependencies xmlns="f105ad54-119a-4495-aa55-0e28b6b4ad2f">false</CrawlForDependencies>
    <LocLastLocAttemptVersionLookup xmlns="f105ad54-119a-4495-aa55-0e28b6b4ad2f">823331</LocLastLocAttemptVersionLookup>
    <TrustLevel xmlns="f105ad54-119a-4495-aa55-0e28b6b4ad2f">1 Microsoft Managed Content</TrustLevel>
    <CampaignTagsTaxHTField0 xmlns="f105ad54-119a-4495-aa55-0e28b6b4ad2f">
      <Terms xmlns="http://schemas.microsoft.com/office/infopath/2007/PartnerControls"/>
    </CampaignTagsTaxHTField0>
    <TPNamespace xmlns="f105ad54-119a-4495-aa55-0e28b6b4ad2f" xsi:nil="true"/>
    <TaxCatchAll xmlns="f105ad54-119a-4495-aa55-0e28b6b4ad2f"/>
    <IsSearchable xmlns="f105ad54-119a-4495-aa55-0e28b6b4ad2f">true</IsSearchable>
    <TemplateTemplateType xmlns="f105ad54-119a-4495-aa55-0e28b6b4ad2f">PowerPoint 12 Default</TemplateTemplateType>
    <Markets xmlns="f105ad54-119a-4495-aa55-0e28b6b4ad2f"/>
    <IntlLangReview xmlns="f105ad54-119a-4495-aa55-0e28b6b4ad2f">false</IntlLangReview>
    <UAProjectedTotalWords xmlns="f105ad54-119a-4495-aa55-0e28b6b4ad2f" xsi:nil="true"/>
    <OutputCachingOn xmlns="f105ad54-119a-4495-aa55-0e28b6b4ad2f">false</OutputCachingOn>
    <AverageRating xmlns="f105ad54-119a-4495-aa55-0e28b6b4ad2f" xsi:nil="true"/>
    <LocMarketGroupTiers2 xmlns="f105ad54-119a-4495-aa55-0e28b6b4ad2f">,t:Tier 1,t:Tier 2,t:Tier 3,</LocMarketGroupTiers2>
    <APAuthor xmlns="f105ad54-119a-4495-aa55-0e28b6b4ad2f">
      <UserInfo>
        <DisplayName/>
        <AccountId>2721</AccountId>
        <AccountType/>
      </UserInfo>
    </APAuthor>
    <TPCommandLine xmlns="f105ad54-119a-4495-aa55-0e28b6b4ad2f" xsi:nil="true"/>
    <LocManualTestRequired xmlns="f105ad54-119a-4495-aa55-0e28b6b4ad2f">false</LocManualTestRequired>
    <TPAppVersion xmlns="f105ad54-119a-4495-aa55-0e28b6b4ad2f" xsi:nil="true"/>
    <EditorialStatus xmlns="f105ad54-119a-4495-aa55-0e28b6b4ad2f" xsi:nil="true"/>
    <LastModifiedDateTime xmlns="f105ad54-119a-4495-aa55-0e28b6b4ad2f" xsi:nil="true"/>
    <TPLaunchHelpLinkType xmlns="f105ad54-119a-4495-aa55-0e28b6b4ad2f">Template</TPLaunchHelpLinkType>
    <OriginalRelease xmlns="f105ad54-119a-4495-aa55-0e28b6b4ad2f">14</OriginalRelease>
    <ScenarioTagsTaxHTField0 xmlns="f105ad54-119a-4495-aa55-0e28b6b4ad2f">
      <Terms xmlns="http://schemas.microsoft.com/office/infopath/2007/PartnerControls"/>
    </ScenarioTagsTaxHTField0>
    <LocalizationTagsTaxHTField0 xmlns="f105ad54-119a-4495-aa55-0e28b6b4ad2f">
      <Terms xmlns="http://schemas.microsoft.com/office/infopath/2007/PartnerControls"/>
    </LocalizationTagsTaxHTField0>
    <Manager xmlns="f105ad54-119a-4495-aa55-0e28b6b4ad2f" xsi:nil="true"/>
    <UALocRecommendation xmlns="f105ad54-119a-4495-aa55-0e28b6b4ad2f">Localize</UALocRecommendation>
    <ArtSampleDocs xmlns="f105ad54-119a-4495-aa55-0e28b6b4ad2f" xsi:nil="true"/>
    <UACurrentWords xmlns="f105ad54-119a-4495-aa55-0e28b6b4ad2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37696D9D1D95EC45A9440548E782419D04008C4669C20C93454ABB50E332FADBDDBE" ma:contentTypeVersion="55" ma:contentTypeDescription="Create a new document." ma:contentTypeScope="" ma:versionID="0862fa1d3c98dca9116b8c2bbf050b2c">
  <xsd:schema xmlns:xsd="http://www.w3.org/2001/XMLSchema" xmlns:xs="http://www.w3.org/2001/XMLSchema" xmlns:p="http://schemas.microsoft.com/office/2006/metadata/properties" xmlns:ns2="f105ad54-119a-4495-aa55-0e28b6b4ad2f" xmlns:ns3="c7af2036-029c-470e-8042-297c68a41472" targetNamespace="http://schemas.microsoft.com/office/2006/metadata/properties" ma:root="true" ma:fieldsID="efcf89ea05a71204977c7c6a0a118372" ns2:_="" ns3:_="">
    <xsd:import namespace="f105ad54-119a-4495-aa55-0e28b6b4ad2f"/>
    <xsd:import namespace="c7af2036-029c-470e-8042-297c68a4147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05ad54-119a-4495-aa55-0e28b6b4ad2f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fcc66ca1-c804-4edc-95c8-efd5040409e2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77ED1C39-458B-43CB-92CF-2BB5034D6716}" ma:internalName="CSXSubmissionMarket" ma:readOnly="false" ma:showField="MarketName" ma:web="f105ad54-119a-4495-aa55-0e28b6b4ad2f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6cd481e8-ffbe-48c6-a0d2-a06a66f62d0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8E76E2C-5BED-4E0E-9D91-D053B66F5ED2}" ma:internalName="InProjectListLookup" ma:readOnly="true" ma:showField="InProjectList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49953ee0-cdd8-4a42-ac76-36ba2a8fee2f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8E76E2C-5BED-4E0E-9D91-D053B66F5ED2}" ma:internalName="LastCompleteVersionLookup" ma:readOnly="true" ma:showField="LastCompleteVersion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8E76E2C-5BED-4E0E-9D91-D053B66F5ED2}" ma:internalName="LastPreviewErrorLookup" ma:readOnly="true" ma:showField="LastPreviewError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8E76E2C-5BED-4E0E-9D91-D053B66F5ED2}" ma:internalName="LastPreviewResultLookup" ma:readOnly="true" ma:showField="LastPreviewResult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8E76E2C-5BED-4E0E-9D91-D053B66F5ED2}" ma:internalName="LastPreviewAttemptDateLookup" ma:readOnly="true" ma:showField="LastPreviewAttemptDate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8E76E2C-5BED-4E0E-9D91-D053B66F5ED2}" ma:internalName="LastPreviewedByLookup" ma:readOnly="true" ma:showField="LastPreviewedBy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8E76E2C-5BED-4E0E-9D91-D053B66F5ED2}" ma:internalName="LastPreviewTimeLookup" ma:readOnly="true" ma:showField="LastPreviewTime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8E76E2C-5BED-4E0E-9D91-D053B66F5ED2}" ma:internalName="LastPreviewVersionLookup" ma:readOnly="true" ma:showField="LastPreviewVersion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8E76E2C-5BED-4E0E-9D91-D053B66F5ED2}" ma:internalName="LastPublishErrorLookup" ma:readOnly="true" ma:showField="LastPublishError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8E76E2C-5BED-4E0E-9D91-D053B66F5ED2}" ma:internalName="LastPublishResultLookup" ma:readOnly="true" ma:showField="LastPublishResult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8E76E2C-5BED-4E0E-9D91-D053B66F5ED2}" ma:internalName="LastPublishAttemptDateLookup" ma:readOnly="true" ma:showField="LastPublishAttemptDate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8E76E2C-5BED-4E0E-9D91-D053B66F5ED2}" ma:internalName="LastPublishedByLookup" ma:readOnly="true" ma:showField="LastPublishedBy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8E76E2C-5BED-4E0E-9D91-D053B66F5ED2}" ma:internalName="LastPublishTimeLookup" ma:readOnly="true" ma:showField="LastPublishTime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8E76E2C-5BED-4E0E-9D91-D053B66F5ED2}" ma:internalName="LastPublishVersionLookup" ma:readOnly="true" ma:showField="LastPublishVersion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F611A6F9-FC3A-482F-805C-5B55AA6502C0}" ma:internalName="LocLastLocAttemptVersionLookup" ma:readOnly="false" ma:showField="LastLocAttemptVersion" ma:web="f105ad54-119a-4495-aa55-0e28b6b4ad2f">
      <xsd:simpleType>
        <xsd:restriction base="dms:Lookup"/>
      </xsd:simpleType>
    </xsd:element>
    <xsd:element name="LocLastLocAttemptVersionTypeLookup" ma:index="72" nillable="true" ma:displayName="Loc Last Loc Attempt Version Type" ma:default="" ma:list="{F611A6F9-FC3A-482F-805C-5B55AA6502C0}" ma:internalName="LocLastLocAttemptVersionTypeLookup" ma:readOnly="true" ma:showField="LastLocAttemptVersionType" ma:web="f105ad54-119a-4495-aa55-0e28b6b4ad2f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F611A6F9-FC3A-482F-805C-5B55AA6502C0}" ma:internalName="LocNewPublishedVersionLookup" ma:readOnly="true" ma:showField="NewPublishedVersion" ma:web="f105ad54-119a-4495-aa55-0e28b6b4ad2f">
      <xsd:simpleType>
        <xsd:restriction base="dms:Lookup"/>
      </xsd:simpleType>
    </xsd:element>
    <xsd:element name="LocOverallHandbackStatusLookup" ma:index="76" nillable="true" ma:displayName="Loc Overall Handback Status" ma:default="" ma:list="{F611A6F9-FC3A-482F-805C-5B55AA6502C0}" ma:internalName="LocOverallHandbackStatusLookup" ma:readOnly="true" ma:showField="OverallHandbackStatus" ma:web="f105ad54-119a-4495-aa55-0e28b6b4ad2f">
      <xsd:simpleType>
        <xsd:restriction base="dms:Lookup"/>
      </xsd:simpleType>
    </xsd:element>
    <xsd:element name="LocOverallLocStatusLookup" ma:index="77" nillable="true" ma:displayName="Loc Overall Localize Status" ma:default="" ma:list="{F611A6F9-FC3A-482F-805C-5B55AA6502C0}" ma:internalName="LocOverallLocStatusLookup" ma:readOnly="true" ma:showField="OverallLocStatus" ma:web="f105ad54-119a-4495-aa55-0e28b6b4ad2f">
      <xsd:simpleType>
        <xsd:restriction base="dms:Lookup"/>
      </xsd:simpleType>
    </xsd:element>
    <xsd:element name="LocOverallPreviewStatusLookup" ma:index="78" nillable="true" ma:displayName="Loc Overall Preview Status" ma:default="" ma:list="{F611A6F9-FC3A-482F-805C-5B55AA6502C0}" ma:internalName="LocOverallPreviewStatusLookup" ma:readOnly="true" ma:showField="OverallPreviewStatus" ma:web="f105ad54-119a-4495-aa55-0e28b6b4ad2f">
      <xsd:simpleType>
        <xsd:restriction base="dms:Lookup"/>
      </xsd:simpleType>
    </xsd:element>
    <xsd:element name="LocOverallPublishStatusLookup" ma:index="79" nillable="true" ma:displayName="Loc Overall Publish Status" ma:default="" ma:list="{F611A6F9-FC3A-482F-805C-5B55AA6502C0}" ma:internalName="LocOverallPublishStatusLookup" ma:readOnly="true" ma:showField="OverallPublishStatus" ma:web="f105ad54-119a-4495-aa55-0e28b6b4ad2f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F611A6F9-FC3A-482F-805C-5B55AA6502C0}" ma:internalName="LocProcessedForHandoffsLookup" ma:readOnly="true" ma:showField="ProcessedForHandoffs" ma:web="f105ad54-119a-4495-aa55-0e28b6b4ad2f">
      <xsd:simpleType>
        <xsd:restriction base="dms:Lookup"/>
      </xsd:simpleType>
    </xsd:element>
    <xsd:element name="LocProcessedForMarketsLookup" ma:index="82" nillable="true" ma:displayName="Loc Processed For Markets" ma:default="" ma:list="{F611A6F9-FC3A-482F-805C-5B55AA6502C0}" ma:internalName="LocProcessedForMarketsLookup" ma:readOnly="true" ma:showField="ProcessedForMarkets" ma:web="f105ad54-119a-4495-aa55-0e28b6b4ad2f">
      <xsd:simpleType>
        <xsd:restriction base="dms:Lookup"/>
      </xsd:simpleType>
    </xsd:element>
    <xsd:element name="LocPublishedDependentAssetsLookup" ma:index="83" nillable="true" ma:displayName="Loc Published Dependent Assets" ma:default="" ma:list="{F611A6F9-FC3A-482F-805C-5B55AA6502C0}" ma:internalName="LocPublishedDependentAssetsLookup" ma:readOnly="true" ma:showField="PublishedDependentAssets" ma:web="f105ad54-119a-4495-aa55-0e28b6b4ad2f">
      <xsd:simpleType>
        <xsd:restriction base="dms:Lookup"/>
      </xsd:simpleType>
    </xsd:element>
    <xsd:element name="LocPublishedLinkedAssetsLookup" ma:index="84" nillable="true" ma:displayName="Loc Published Linked Assets" ma:default="" ma:list="{F611A6F9-FC3A-482F-805C-5B55AA6502C0}" ma:internalName="LocPublishedLinkedAssetsLookup" ma:readOnly="true" ma:showField="PublishedLinkedAssets" ma:web="f105ad54-119a-4495-aa55-0e28b6b4ad2f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e3ccb7f3-e095-4e60-89e4-99358a9e407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77ED1C39-458B-43CB-92CF-2BB5034D6716}" ma:internalName="Markets" ma:readOnly="false" ma:showField="MarketName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8E76E2C-5BED-4E0E-9D91-D053B66F5ED2}" ma:internalName="NumOfRatingsLookup" ma:readOnly="true" ma:showField="NumOfRatings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8E76E2C-5BED-4E0E-9D91-D053B66F5ED2}" ma:internalName="PublishStatusLookup" ma:readOnly="false" ma:showField="PublishStatus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faf1e1af-89ff-457d-b189-64e47bbed779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4d3419f-9772-4c8d-a0a0-05446c45e95f}" ma:internalName="TaxCatchAll" ma:showField="CatchAllData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4d3419f-9772-4c8d-a0a0-05446c45e95f}" ma:internalName="TaxCatchAllLabel" ma:readOnly="true" ma:showField="CatchAllDataLabel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f2036-029c-470e-8042-297c68a4147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4D8DF2-4B06-47C6-ACD2-68A455861B07}">
  <ds:schemaRefs>
    <ds:schemaRef ds:uri="http://schemas.microsoft.com/office/2006/metadata/properties"/>
    <ds:schemaRef ds:uri="http://schemas.microsoft.com/office/infopath/2007/PartnerControls"/>
    <ds:schemaRef ds:uri="f105ad54-119a-4495-aa55-0e28b6b4ad2f"/>
    <ds:schemaRef ds:uri="c7af2036-029c-470e-8042-297c68a41472"/>
  </ds:schemaRefs>
</ds:datastoreItem>
</file>

<file path=customXml/itemProps2.xml><?xml version="1.0" encoding="utf-8"?>
<ds:datastoreItem xmlns:ds="http://schemas.openxmlformats.org/officeDocument/2006/customXml" ds:itemID="{1BC326D5-FEC3-417B-B8E2-2DFA5C2493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530390-95BD-497B-B242-BD07C703A1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05ad54-119a-4495-aa55-0e28b6b4ad2f"/>
    <ds:schemaRef ds:uri="c7af2036-029c-470e-8042-297c68a414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 zur Begrüßung im neuen Schuljahr</Template>
  <TotalTime>0</TotalTime>
  <Words>27</Words>
  <Application>Microsoft Office PowerPoint</Application>
  <PresentationFormat>Bildschirmpräsentation (4:3)</PresentationFormat>
  <Paragraphs>3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Times New Roman</vt:lpstr>
      <vt:lpstr>Verdana</vt:lpstr>
      <vt:lpstr>ms_edb2schl_tp01018387</vt:lpstr>
      <vt:lpstr>Herzlich Willkommen in Breisach, im einst größten Winzerkeller Europas!</vt:lpstr>
      <vt:lpstr>Vor der Pandemie wurden Führungen im Winzerkeller gerne angenommen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in Breisach</dc:title>
  <dc:subject/>
  <dc:creator>Helen</dc:creator>
  <cp:keywords/>
  <dc:description/>
  <cp:lastModifiedBy>Heidi</cp:lastModifiedBy>
  <cp:revision>5</cp:revision>
  <cp:lastPrinted>1996-03-19T21:02:48Z</cp:lastPrinted>
  <dcterms:created xsi:type="dcterms:W3CDTF">2021-12-11T21:34:22Z</dcterms:created>
  <dcterms:modified xsi:type="dcterms:W3CDTF">2021-12-16T18:48:29Z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TC010183871031</vt:lpwstr>
  </property>
  <property fmtid="{D5CDD505-2E9C-101B-9397-08002B2CF9AE}" pid="3" name="InternalTags">
    <vt:lpwstr/>
  </property>
  <property fmtid="{D5CDD505-2E9C-101B-9397-08002B2CF9AE}" pid="4" name="ContentTypeId">
    <vt:lpwstr>0x01010037696D9D1D95EC45A9440548E782419D04008C4669C20C93454ABB50E332FADBDDBE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CampaignTags">
    <vt:lpwstr/>
  </property>
  <property fmtid="{D5CDD505-2E9C-101B-9397-08002B2CF9AE}" pid="8" name="ScenarioTags">
    <vt:lpwstr/>
  </property>
  <property fmtid="{D5CDD505-2E9C-101B-9397-08002B2CF9AE}" pid="9" name="Order">
    <vt:r8>13895400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