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4"/>
  </p:sldMasterIdLst>
  <p:notesMasterIdLst>
    <p:notesMasterId r:id="rId10"/>
  </p:notesMasterIdLst>
  <p:handoutMasterIdLst>
    <p:handoutMasterId r:id="rId11"/>
  </p:handoutMasterIdLst>
  <p:sldIdLst>
    <p:sldId id="257" r:id="rId5"/>
    <p:sldId id="258" r:id="rId6"/>
    <p:sldId id="259" r:id="rId7"/>
    <p:sldId id="260" r:id="rId8"/>
    <p:sldId id="261" r:id="rId9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25ED095-2444-47C4-8FC8-22E900981DF8}" type="datetime1">
              <a:rPr lang="de-DE" smtClean="0"/>
              <a:t>16.12.2021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06BD15E-A83F-499B-AE2F-72149146BFF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8339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861AF-EA47-4C59-8600-0E05B22E5394}" type="datetime1">
              <a:rPr lang="de-DE" smtClean="0"/>
              <a:pPr/>
              <a:t>16.12.2021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BD6FFF6-EFF5-46FA-B62C-F141E1274D5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5667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D6FFF6-EFF5-46FA-B62C-F141E1274D59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5229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el 13"/>
          <p:cNvSpPr>
            <a:spLocks noGrp="1"/>
          </p:cNvSpPr>
          <p:nvPr>
            <p:ph type="ctrTitle"/>
          </p:nvPr>
        </p:nvSpPr>
        <p:spPr>
          <a:xfrm>
            <a:off x="1910080" y="1179705"/>
            <a:ext cx="9875520" cy="1472184"/>
          </a:xfrm>
          <a:prstGeom prst="rect">
            <a:avLst/>
          </a:prstGeom>
        </p:spPr>
        <p:txBody>
          <a:bodyPr rtlCol="0" anchor="b"/>
          <a:lstStyle>
            <a:lvl1pPr algn="ctr">
              <a:defRPr/>
            </a:lvl1pPr>
            <a:extLst/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2" name="Untertitel 21"/>
          <p:cNvSpPr>
            <a:spLocks noGrp="1"/>
          </p:cNvSpPr>
          <p:nvPr>
            <p:ph type="subTitle" idx="1"/>
          </p:nvPr>
        </p:nvSpPr>
        <p:spPr>
          <a:xfrm>
            <a:off x="1910080" y="2669871"/>
            <a:ext cx="9875520" cy="1752600"/>
          </a:xfrm>
          <a:prstGeom prst="rect">
            <a:avLst/>
          </a:prstGeom>
        </p:spPr>
        <p:txBody>
          <a:bodyPr tIns="0" rtlCol="0"/>
          <a:lstStyle>
            <a:lvl1pPr marL="27432" indent="0" algn="ctr">
              <a:buNone/>
              <a:defRPr sz="26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pPr rtl="0"/>
            <a:r>
              <a:rPr lang="de-DE"/>
              <a:t>Master-Untertitelformat bearbeiten</a:t>
            </a:r>
            <a:endParaRPr kumimoji="0"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fld id="{5C4AE273-BD0F-407D-8528-0DE4350FE347}" type="datetime1">
              <a:rPr lang="de-DE" smtClean="0"/>
              <a:pPr/>
              <a:t>16.12.2021</a:t>
            </a:fld>
            <a:endParaRPr lang="de-DE" dirty="0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272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vert="eaVert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kumimoji="0"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fld id="{5F8A52C7-9CB7-49DE-8F21-926B7532DF89}" type="datetime1">
              <a:rPr lang="de-DE" smtClean="0"/>
              <a:pPr/>
              <a:t>16.12.2021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99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  <a:prstGeom prst="rect">
            <a:avLst/>
          </a:prstGeom>
        </p:spPr>
        <p:txBody>
          <a:bodyPr vert="eaVert"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  <a:prstGeom prst="rect">
            <a:avLst/>
          </a:prstGeom>
        </p:spPr>
        <p:txBody>
          <a:bodyPr vert="eaVert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kumimoji="0"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fld id="{95470DF9-4280-458A-AE6B-BFD6968A8354}" type="datetime1">
              <a:rPr lang="de-DE" smtClean="0"/>
              <a:pPr/>
              <a:t>16.12.2021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435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kumimoji="0"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fld id="{671DD50E-9C1D-4CE1-A178-76B59BF1D978}" type="datetime1">
              <a:rPr lang="de-DE" smtClean="0"/>
              <a:pPr/>
              <a:t>16.12.2021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998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  <p15:guide id="2" pos="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0" y="2600325"/>
            <a:ext cx="8534400" cy="2286000"/>
          </a:xfrm>
          <a:prstGeom prst="rect">
            <a:avLst/>
          </a:prstGeom>
        </p:spPr>
        <p:txBody>
          <a:bodyPr rtlCol="0"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28800" y="1066800"/>
            <a:ext cx="8534400" cy="1509712"/>
          </a:xfrm>
          <a:prstGeom prst="rect">
            <a:avLst/>
          </a:prstGeom>
        </p:spPr>
        <p:txBody>
          <a:bodyPr rtlCol="0"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fld id="{BB5860BA-2E14-4BA4-B6DF-981C65AD54F9}" type="datetime1">
              <a:rPr lang="de-DE" smtClean="0"/>
              <a:pPr/>
              <a:t>16.12.2021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615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  <a:prstGeom prst="rect">
            <a:avLst/>
          </a:prstGeo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kumimoji="0"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  <a:prstGeom prst="rect">
            <a:avLst/>
          </a:prstGeo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kumimoji="0"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fld id="{CFF0B86E-ED72-4886-8B5C-C3AE0F532F81}" type="datetime1">
              <a:rPr lang="de-DE" smtClean="0"/>
              <a:pPr/>
              <a:t>16.12.2021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845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  <a:prstGeom prst="rect">
            <a:avLst/>
          </a:prstGeom>
        </p:spPr>
        <p:txBody>
          <a:bodyPr rtlCol="0" anchor="ctr"/>
          <a:lstStyle>
            <a:lvl1pPr algn="ctr">
              <a:defRPr sz="4500" b="1" cap="none" baseline="0"/>
            </a:lvl1pPr>
            <a:extLst/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prstGeom prst="rect">
            <a:avLst/>
          </a:prstGeom>
          <a:noFill/>
          <a:ln w="10795">
            <a:solidFill>
              <a:schemeClr val="bg1"/>
            </a:solidFill>
            <a:miter lim="800000"/>
          </a:ln>
        </p:spPr>
        <p:txBody>
          <a:bodyPr rtlCol="0"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1">
                <a:solidFill>
                  <a:schemeClr val="accent1">
                    <a:lumMod val="50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  <p:txBody>
          <a:bodyPr rtlCol="0"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kumimoji="0"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prstGeom prst="rect">
            <a:avLst/>
          </a:prstGeom>
          <a:noFill/>
          <a:ln w="10795">
            <a:solidFill>
              <a:schemeClr val="bg1"/>
            </a:solidFill>
            <a:miter lim="800000"/>
          </a:ln>
        </p:spPr>
        <p:txBody>
          <a:bodyPr rtlCol="0"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1">
                <a:solidFill>
                  <a:schemeClr val="accent1">
                    <a:lumMod val="50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  <p:txBody>
          <a:bodyPr rtlCol="0"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kumimoji="0"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fld id="{EB494891-643C-44B9-B5A6-48D6C4E63C50}" type="datetime1">
              <a:rPr lang="de-DE" smtClean="0"/>
              <a:pPr/>
              <a:t>16.12.2021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893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  <a:prstGeom prst="rect">
            <a:avLst/>
          </a:prstGeom>
        </p:spPr>
        <p:txBody>
          <a:bodyPr rtlCol="0" anchor="ctr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fld id="{37C27080-B05D-4680-A088-802FF770CC02}" type="datetime1">
              <a:rPr lang="de-DE" smtClean="0"/>
              <a:pPr/>
              <a:t>16.12.2021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065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fld id="{5B43D619-ACE7-4B45-990B-205B84A4260C}" type="datetime1">
              <a:rPr lang="de-DE" smtClean="0"/>
              <a:pPr/>
              <a:t>16.12.2021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097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Beschriftung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prstGeom prst="rect">
            <a:avLst/>
          </a:prstGeom>
          <a:ln>
            <a:noFill/>
          </a:ln>
        </p:spPr>
        <p:txBody>
          <a:bodyPr rtlCol="0"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  <a:prstGeom prst="rect">
            <a:avLst/>
          </a:prstGeom>
        </p:spPr>
        <p:txBody>
          <a:bodyPr rtlCol="0"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  <a:prstGeom prst="rect">
            <a:avLst/>
          </a:prstGeo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kumimoji="0"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fld id="{CA06107C-8B67-431E-BAB2-AF584E4342C1}" type="datetime1">
              <a:rPr lang="de-DE" smtClean="0"/>
              <a:pPr/>
              <a:t>16.12.2021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254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Beschriftung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de-DE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rtlCol="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lang="de-DE"/>
              <a:t>Bild durch Klicken auf Symbol hinzufügen</a:t>
            </a:r>
            <a:endParaRPr kumimoji="0" lang="de-DE" dirty="0"/>
          </a:p>
        </p:txBody>
      </p:sp>
      <p:sp>
        <p:nvSpPr>
          <p:cNvPr id="9" name="Rechteck 1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de-DE" sz="1800" dirty="0"/>
          </a:p>
        </p:txBody>
      </p:sp>
      <p:sp>
        <p:nvSpPr>
          <p:cNvPr id="10" name="Rechteck 2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de-DE" sz="18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fld id="{61CE0701-52F3-40B4-9B74-EC7DBF0905E6}" type="datetime1">
              <a:rPr lang="de-DE" smtClean="0"/>
              <a:pPr/>
              <a:t>16.12.2021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675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/>
          <p:cNvGrpSpPr/>
          <p:nvPr/>
        </p:nvGrpSpPr>
        <p:grpSpPr>
          <a:xfrm>
            <a:off x="7148" y="-54"/>
            <a:ext cx="12188952" cy="6858054"/>
            <a:chOff x="7148" y="-54"/>
            <a:chExt cx="12188952" cy="6858054"/>
          </a:xfrm>
        </p:grpSpPr>
        <p:sp>
          <p:nvSpPr>
            <p:cNvPr id="4" name="Rechteck 3"/>
            <p:cNvSpPr/>
            <p:nvPr/>
          </p:nvSpPr>
          <p:spPr>
            <a:xfrm>
              <a:off x="7148" y="0"/>
              <a:ext cx="12188952" cy="6858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15" name="Rechteck 14"/>
            <p:cNvSpPr/>
            <p:nvPr/>
          </p:nvSpPr>
          <p:spPr bwMode="invGray">
            <a:xfrm>
              <a:off x="1473566" y="-54"/>
              <a:ext cx="96070" cy="6858054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 w="25400" cap="rnd" cmpd="sng" algn="ctr">
              <a:noFill/>
              <a:prstDash val="solid"/>
            </a:ln>
            <a:effectLst>
              <a:outerShdw blurRad="38550" dist="38000" dir="10800000" algn="tl" rotWithShape="0">
                <a:schemeClr val="bg2">
                  <a:shade val="20000"/>
                  <a:satMod val="110000"/>
                  <a:alpha val="25000"/>
                </a:scheme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latinLnBrk="0" hangingPunct="1"/>
              <a:endParaRPr kumimoji="0" lang="de-DE" sz="1800" dirty="0"/>
            </a:p>
          </p:txBody>
        </p:sp>
        <p:pic>
          <p:nvPicPr>
            <p:cNvPr id="3" name="Bild 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" y="0"/>
              <a:ext cx="1495425" cy="6858000"/>
            </a:xfrm>
            <a:prstGeom prst="rect">
              <a:avLst/>
            </a:prstGeom>
          </p:spPr>
        </p:pic>
      </p:grpSp>
      <p:sp>
        <p:nvSpPr>
          <p:cNvPr id="16" name="Titelplatzhalt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rtlCol="0" anchor="ctr">
            <a:normAutofit/>
          </a:bodyPr>
          <a:lstStyle/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17" name="Textplatzhalt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 rtl="0" eaLnBrk="1" latinLnBrk="0" hangingPunct="1"/>
            <a:r>
              <a:rPr lang="de-DE" dirty="0"/>
              <a:t>Zweite Ebene</a:t>
            </a:r>
          </a:p>
          <a:p>
            <a:pPr lvl="2" rtl="0" eaLnBrk="1" latinLnBrk="0" hangingPunct="1"/>
            <a:r>
              <a:rPr lang="de-DE" dirty="0"/>
              <a:t>Dritte Ebene</a:t>
            </a:r>
          </a:p>
          <a:p>
            <a:pPr lvl="3" rtl="0" eaLnBrk="1" latinLnBrk="0" hangingPunct="1"/>
            <a:r>
              <a:rPr lang="de-DE" dirty="0"/>
              <a:t>Vierte Ebene</a:t>
            </a:r>
          </a:p>
          <a:p>
            <a:pPr lvl="4" rtl="0" eaLnBrk="1" latinLnBrk="0" hangingPunct="1"/>
            <a:r>
              <a:rPr lang="de-DE" dirty="0"/>
              <a:t>Fünfte Ebene</a:t>
            </a:r>
          </a:p>
        </p:txBody>
      </p:sp>
      <p:sp>
        <p:nvSpPr>
          <p:cNvPr id="18" name="Datumsplatzhalt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0B3AA74-F63F-4E5A-96AF-2A1A6FA9E44A}" type="datetime1">
              <a:rPr lang="de-DE" smtClean="0"/>
              <a:pPr/>
              <a:t>16.12.2021</a:t>
            </a:fld>
            <a:endParaRPr lang="de-DE" dirty="0"/>
          </a:p>
        </p:txBody>
      </p:sp>
      <p:sp>
        <p:nvSpPr>
          <p:cNvPr id="19" name="Fußzeilenplatzhalt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 anchor="b"/>
          <a:lstStyle>
            <a:lvl1pPr eaLnBrk="1" latinLnBrk="0" hangingPunct="1">
              <a:defRPr kumimoji="0" sz="1100">
                <a:solidFill>
                  <a:schemeClr val="tx2"/>
                </a:solidFill>
                <a:effectLst/>
              </a:defRPr>
            </a:lvl1pPr>
            <a:extLst/>
          </a:lstStyle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20" name="Foliennummernplatzhalter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 anchor="b"/>
          <a:lstStyle>
            <a:lvl1pPr algn="ctr" eaLnBrk="1" latinLnBrk="0" hangingPunct="1">
              <a:defRPr kumimoji="0" sz="1100">
                <a:solidFill>
                  <a:schemeClr val="tx2"/>
                </a:solidFill>
                <a:effectLst/>
              </a:defRPr>
            </a:lvl1pPr>
            <a:extLst/>
          </a:lstStyle>
          <a:p>
            <a:pPr rtl="0"/>
            <a:fld id="{401CF334-2D5C-4859-84A6-CA7E6E43FAEB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003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300" b="1" kern="120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Wingdings 2"/>
        <a:buChar char=""/>
        <a:defRPr kumimoji="0"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>
            <a:lumMod val="50000"/>
          </a:schemeClr>
        </a:buClr>
        <a:buFont typeface="Verdana"/>
        <a:buChar char="◦"/>
        <a:defRPr kumimoji="0"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>
            <a:lumMod val="75000"/>
          </a:schemeClr>
        </a:buClr>
        <a:buFont typeface="Wingdings 2"/>
        <a:buChar char=""/>
        <a:defRPr kumimoji="0"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>
            <a:lumMod val="75000"/>
          </a:schemeClr>
        </a:buClr>
        <a:buFont typeface="Wingdings 2"/>
        <a:buChar char=""/>
        <a:defRPr kumimoji="0"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>
            <a:lumMod val="75000"/>
          </a:schemeClr>
        </a:buClr>
        <a:buFont typeface="Wingdings 2"/>
        <a:buChar char=""/>
        <a:defRPr kumimoji="0"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7512" userDrawn="1">
          <p15:clr>
            <a:srgbClr val="F26B43"/>
          </p15:clr>
        </p15:guide>
        <p15:guide id="3" pos="1176" userDrawn="1">
          <p15:clr>
            <a:srgbClr val="F26B43"/>
          </p15:clr>
        </p15:guide>
        <p15:guide id="4" orient="horz" pos="3936" userDrawn="1">
          <p15:clr>
            <a:srgbClr val="F26B43"/>
          </p15:clr>
        </p15:guide>
        <p15:guide id="5" orient="horz" pos="888" userDrawn="1">
          <p15:clr>
            <a:srgbClr val="F26B43"/>
          </p15:clr>
        </p15:guide>
        <p15:guide id="6" orient="horz" pos="1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17589" y="630195"/>
            <a:ext cx="9406213" cy="894504"/>
          </a:xfrm>
        </p:spPr>
        <p:txBody>
          <a:bodyPr rtlCol="0">
            <a:normAutofit/>
          </a:bodyPr>
          <a:lstStyle/>
          <a:p>
            <a:pPr rtl="0"/>
            <a:r>
              <a:rPr lang="de-DE" i="1" dirty="0"/>
              <a:t>Angela </a:t>
            </a:r>
            <a:r>
              <a:rPr lang="de-DE" i="1" dirty="0" err="1"/>
              <a:t>Tassinger</a:t>
            </a:r>
            <a:r>
              <a:rPr lang="de-DE" i="1" dirty="0"/>
              <a:t>, Hobbyfotografin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 rot="10800000" flipV="1">
            <a:off x="1910078" y="5410899"/>
            <a:ext cx="6752008" cy="494951"/>
          </a:xfrm>
        </p:spPr>
        <p:txBody>
          <a:bodyPr rtlCol="0">
            <a:normAutofit/>
          </a:bodyPr>
          <a:lstStyle/>
          <a:p>
            <a:pPr rtl="0"/>
            <a:r>
              <a:rPr lang="de-DE" sz="2000" i="1" dirty="0"/>
              <a:t>Sie sehen viele Fotos aus besonderer Perspektive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6271B92-AD8C-47E9-B42B-CEF26AEEC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843" y="1973510"/>
            <a:ext cx="3688134" cy="33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0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3537A57-4C61-4A2B-B08E-AD6E3BAFE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655" y="134224"/>
            <a:ext cx="2592898" cy="259289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9CA82B2-8DFB-4017-8EBC-AC7C0206D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276" y="134225"/>
            <a:ext cx="2661703" cy="265985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0C5898B-B1F4-4EDD-B301-8D9AF3DC5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329955" y="3452116"/>
            <a:ext cx="3548938" cy="266170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5DFBAC2-52D6-48C6-91C1-80DA8CD59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625" y="2927952"/>
            <a:ext cx="4946708" cy="371003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0F7C529-01C6-4F49-9DAD-24B090903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8682" y="2927952"/>
            <a:ext cx="2299628" cy="229962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94312D68-2724-418E-9D9A-CDA72117B8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2910" y="153060"/>
            <a:ext cx="2727495" cy="257406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5A51C978-C905-492E-9590-59F50C402D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2220" y="100745"/>
            <a:ext cx="1996090" cy="2659855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64B8F485-4464-4103-9A44-F9EDED9052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8682" y="5327665"/>
            <a:ext cx="2163899" cy="131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7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FA6DF9-9B73-45AA-BF0E-C573BC2BA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299" y="109058"/>
            <a:ext cx="3990837" cy="64595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2000" i="1" dirty="0"/>
              <a:t>Aufnahmen aus Georgien;</a:t>
            </a:r>
            <a:br>
              <a:rPr lang="de-DE" sz="2000" i="1" dirty="0"/>
            </a:br>
            <a:r>
              <a:rPr lang="de-DE" sz="2000" i="1" dirty="0"/>
              <a:t>unten links Augsburg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8B76751-50CB-47F1-A0C2-6D8509F47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62" y="755010"/>
            <a:ext cx="3930717" cy="294803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F5087D2-D8F9-4C29-9987-3107DC6E4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985" y="3863131"/>
            <a:ext cx="3971279" cy="281450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D543719-60D1-4B0B-9D3F-B56E6B880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628" y="141384"/>
            <a:ext cx="3211936" cy="428258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7D49AA9-58A9-4C6C-B664-A96478A85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873" y="4541813"/>
            <a:ext cx="4425441" cy="195287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3E7F846-A427-45D8-943B-5E823150B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1017" y="249536"/>
            <a:ext cx="2701731" cy="415316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BD0104F-1453-470B-B7B6-0E643F1F93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9036" y="4541813"/>
            <a:ext cx="1879640" cy="195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2CFAA90-89D2-40A9-A7B0-3FE5BF413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517" y="123738"/>
            <a:ext cx="2478947" cy="330526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F3AFC98-F5F0-4D6C-BA87-6DBF0CF00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521" y="125834"/>
            <a:ext cx="3039698" cy="324234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79823DC-5414-437D-A7C7-1C4BA02EE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760" y="125834"/>
            <a:ext cx="4407016" cy="324234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7485A7E-F267-4959-9F28-07FF0A1F2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1018" y="3489823"/>
            <a:ext cx="2431758" cy="324234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747ED47-E8F0-4110-B2D0-8E49266DA1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7202" y="3489822"/>
            <a:ext cx="3156359" cy="324234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62FA3-3DD1-4D3D-9F4C-6DD9C5D11B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1521" y="3489822"/>
            <a:ext cx="1658224" cy="321645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777870B-4258-4D9F-802B-3F2BA84DBC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516" y="3515715"/>
            <a:ext cx="2412341" cy="321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5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D5CD10E-6558-438B-8CBD-2FD0FF01F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926" y="113330"/>
            <a:ext cx="2913532" cy="326751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9E6CA7C-F75F-4E4C-A6DC-C567FF928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683" y="113331"/>
            <a:ext cx="2823236" cy="326751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005067B-9EF4-44EE-BC34-9ECE5166D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868" y="171326"/>
            <a:ext cx="2823236" cy="315151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9B494F0-B70E-44D4-948B-9C7BC8EE2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4510" y="354397"/>
            <a:ext cx="2074731" cy="276630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350B267-396B-46B7-98C2-5F0E1FFBD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107" y="3501835"/>
            <a:ext cx="3750927" cy="324283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66757B4-3307-47C8-A543-8B1F0AF069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4819" y="3952308"/>
            <a:ext cx="2176608" cy="233444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260570C-A6D5-459E-917C-32DBFF4F00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9737" y="3535155"/>
            <a:ext cx="4189504" cy="314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8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twurfsvorlage &quot;Gepresste Blätter&quot;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565507_TF03460542" id="{F55DEC9A-AD95-45EB-97DB-7C0531E73CB9}" vid="{304A7866-AAC4-425E-BA13-D92D61ECD735}"/>
    </a:ext>
  </a:extLst>
</a:theme>
</file>

<file path=ppt/theme/theme2.xml><?xml version="1.0" encoding="utf-8"?>
<a:theme xmlns:a="http://schemas.openxmlformats.org/drawingml/2006/main" name="Office-Desig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FED04C-AD43-4E06-AD63-36D8B5E83787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a4f35948-e619-41b3-aa29-22878b09cfd2"/>
    <ds:schemaRef ds:uri="http://schemas.openxmlformats.org/package/2006/metadata/core-properties"/>
    <ds:schemaRef ds:uri="40262f94-9f35-4ac3-9a90-690165a166b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0710C29-A897-44AD-9F83-BE5F874C2A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EB5BEE-6806-4BF1-A9A7-4B4A72C0C6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Entwurfsfolien Gepresste Blätter</Template>
  <TotalTime>0</TotalTime>
  <Words>20</Words>
  <Application>Microsoft Office PowerPoint</Application>
  <PresentationFormat>Breitbild</PresentationFormat>
  <Paragraphs>4</Paragraphs>
  <Slides>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Century Gothic</vt:lpstr>
      <vt:lpstr>Verdana</vt:lpstr>
      <vt:lpstr>Wingdings 2</vt:lpstr>
      <vt:lpstr>Entwurfsvorlage "Gepresste Blätter"</vt:lpstr>
      <vt:lpstr>Angela Tassinger, Hobbyfotografin</vt:lpstr>
      <vt:lpstr>PowerPoint-Präsentation</vt:lpstr>
      <vt:lpstr>Aufnahmen aus Georgien; unten links Augsburg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Angela Tassinger Hobbyfotografin</dc:title>
  <dc:creator>Helen</dc:creator>
  <cp:lastModifiedBy>Heidi</cp:lastModifiedBy>
  <cp:revision>5</cp:revision>
  <dcterms:created xsi:type="dcterms:W3CDTF">2021-12-09T22:47:20Z</dcterms:created>
  <dcterms:modified xsi:type="dcterms:W3CDTF">2021-12-16T18:53:52Z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74065700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