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3"/>
  </p:notesMasterIdLst>
  <p:handoutMasterIdLst>
    <p:handoutMasterId r:id="rId14"/>
  </p:handoutMasterIdLst>
  <p:sldIdLst>
    <p:sldId id="259" r:id="rId5"/>
    <p:sldId id="261" r:id="rId6"/>
    <p:sldId id="262" r:id="rId7"/>
    <p:sldId id="264" r:id="rId8"/>
    <p:sldId id="266" r:id="rId9"/>
    <p:sldId id="267" r:id="rId10"/>
    <p:sldId id="265" r:id="rId11"/>
    <p:sldId id="268" r:id="rId12"/>
  </p:sldIdLst>
  <p:sldSz cx="12188825"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howGuides="1">
      <p:cViewPr varScale="1">
        <p:scale>
          <a:sx n="79" d="100"/>
          <a:sy n="79" d="100"/>
        </p:scale>
        <p:origin x="126" y="78"/>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90" d="100"/>
          <a:sy n="90" d="100"/>
        </p:scale>
        <p:origin x="30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5C14CB1-5471-40E2-93A0-8A0FF903C01D}" type="datetime1">
              <a:rPr lang="de-DE" smtClean="0"/>
              <a:t>21.12.2021</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de-DE" smtClean="0"/>
              <a:t>‹Nr.›</a:t>
            </a:fld>
            <a:endParaRPr lang="de-DE"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439D3501-6696-43F1-B4FA-98787AE8161E}" type="datetime1">
              <a:rPr lang="de-DE" smtClean="0"/>
              <a:pPr/>
              <a:t>21.12.2021</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de-DE" smtClean="0"/>
              <a:pPr rtl="0"/>
              <a:t>‹Nr.›</a:t>
            </a:fld>
            <a:endParaRPr lang="de-DE"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841221E5-7225-48EB-A4EE-420E7BFCF705}" type="slidenum">
              <a:rPr lang="de-DE" smtClean="0"/>
              <a:pPr/>
              <a:t>1</a:t>
            </a:fld>
            <a:endParaRPr lang="de-DE" dirty="0"/>
          </a:p>
        </p:txBody>
      </p:sp>
    </p:spTree>
    <p:extLst>
      <p:ext uri="{BB962C8B-B14F-4D97-AF65-F5344CB8AC3E}">
        <p14:creationId xmlns:p14="http://schemas.microsoft.com/office/powerpoint/2010/main" val="2748074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428669" y="1600200"/>
            <a:ext cx="8329031" cy="2680127"/>
          </a:xfrm>
          <a:noFill/>
          <a:effectLst>
            <a:softEdge rad="31750"/>
          </a:effectLst>
        </p:spPr>
        <p:txBody>
          <a:bodyPr rtlCol="0" anchor="b">
            <a:noAutofit/>
          </a:bodyPr>
          <a:lstStyle>
            <a:lvl1pPr>
              <a:defRPr sz="5400">
                <a:solidFill>
                  <a:schemeClr val="bg1"/>
                </a:solidFill>
              </a:defRPr>
            </a:lvl1pPr>
          </a:lstStyle>
          <a:p>
            <a:pPr rtl="0"/>
            <a:r>
              <a:rPr lang="de-DE"/>
              <a:t>Mastertitelformat bearbeiten</a:t>
            </a:r>
            <a:endParaRPr lang="de-DE" dirty="0"/>
          </a:p>
        </p:txBody>
      </p:sp>
      <p:sp>
        <p:nvSpPr>
          <p:cNvPr id="3" name="Untertitel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Master-Untertitelformat bearbeiten</a:t>
            </a:r>
            <a:endParaRPr lang="de-DE" dirty="0"/>
          </a:p>
        </p:txBody>
      </p:sp>
      <p:sp>
        <p:nvSpPr>
          <p:cNvPr id="4" name="Datumsplatzhalter 3"/>
          <p:cNvSpPr>
            <a:spLocks noGrp="1"/>
          </p:cNvSpPr>
          <p:nvPr>
            <p:ph type="dt" sz="half" idx="10"/>
          </p:nvPr>
        </p:nvSpPr>
        <p:spPr>
          <a:xfrm>
            <a:off x="4699025" y="6356351"/>
            <a:ext cx="1218883" cy="365125"/>
          </a:xfrm>
        </p:spPr>
        <p:txBody>
          <a:bodyPr rtlCol="0"/>
          <a:lstStyle>
            <a:lvl1pPr>
              <a:defRPr>
                <a:solidFill>
                  <a:schemeClr val="bg1"/>
                </a:solidFill>
              </a:defRPr>
            </a:lvl1pPr>
          </a:lstStyle>
          <a:p>
            <a:fld id="{AFE58B6F-59E5-49E1-B8ED-6247FDC9C3F1}" type="datetime1">
              <a:rPr lang="de-DE" smtClean="0"/>
              <a:pPr/>
              <a:t>21.12.2021</a:t>
            </a:fld>
            <a:endParaRPr lang="de-DE" dirty="0"/>
          </a:p>
        </p:txBody>
      </p:sp>
      <p:sp>
        <p:nvSpPr>
          <p:cNvPr id="5" name="Fußzeilenplatzhalter 4"/>
          <p:cNvSpPr>
            <a:spLocks noGrp="1"/>
          </p:cNvSpPr>
          <p:nvPr>
            <p:ph type="ftr" sz="quarter" idx="11"/>
          </p:nvPr>
        </p:nvSpPr>
        <p:spPr>
          <a:xfrm>
            <a:off x="6114708" y="6356351"/>
            <a:ext cx="3974065" cy="365125"/>
          </a:xfrm>
        </p:spPr>
        <p:txBody>
          <a:bodyPr rtlCol="0"/>
          <a:lstStyle>
            <a:lvl1pPr>
              <a:defRPr>
                <a:solidFill>
                  <a:schemeClr val="bg1"/>
                </a:solidFill>
              </a:defRPr>
            </a:lvl1pPr>
          </a:lstStyle>
          <a:p>
            <a:pPr rtl="0"/>
            <a:r>
              <a:rPr lang="de-DE" dirty="0"/>
              <a:t>Fußzeile hinzufügen</a:t>
            </a:r>
          </a:p>
        </p:txBody>
      </p:sp>
      <p:sp>
        <p:nvSpPr>
          <p:cNvPr id="6" name="Foliennummernplatzhalter 5"/>
          <p:cNvSpPr>
            <a:spLocks noGrp="1"/>
          </p:cNvSpPr>
          <p:nvPr>
            <p:ph type="sldNum" sz="quarter" idx="12"/>
          </p:nvPr>
        </p:nvSpPr>
        <p:spPr>
          <a:xfrm>
            <a:off x="10285571" y="6356351"/>
            <a:ext cx="609441" cy="365125"/>
          </a:xfrm>
        </p:spPr>
        <p:txBody>
          <a:bodyPr rtlCol="0"/>
          <a:lstStyle>
            <a:lvl1pPr>
              <a:defRPr>
                <a:solidFill>
                  <a:schemeClr val="bg1"/>
                </a:solidFill>
              </a:defRPr>
            </a:lvl1pPr>
          </a:lstStyle>
          <a:p>
            <a:pPr rtl="0"/>
            <a:fld id="{7DC1BBB0-96F0-4077-A278-0F3FB5C104D3}" type="slidenum">
              <a:rPr lang="de-DE" smtClean="0"/>
              <a:pPr rtl="0"/>
              <a:t>‹Nr.›</a:t>
            </a:fld>
            <a:endParaRPr lang="de-DE" dirty="0"/>
          </a:p>
        </p:txBody>
      </p:sp>
    </p:spTree>
    <p:extLst>
      <p:ext uri="{BB962C8B-B14F-4D97-AF65-F5344CB8AC3E}">
        <p14:creationId xmlns:p14="http://schemas.microsoft.com/office/powerpoint/2010/main" val="14909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D5EB4435-6B54-4680-A7F4-584D02925A10}" type="datetime1">
              <a:rPr lang="de-DE" smtClean="0"/>
              <a:pPr/>
              <a:t>21.12.2021</a:t>
            </a:fld>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6" name="Foliennummernplatzhalter 5"/>
          <p:cNvSpPr>
            <a:spLocks noGrp="1"/>
          </p:cNvSpPr>
          <p:nvPr>
            <p:ph type="sldNum" sz="quarter" idx="12"/>
          </p:nvPr>
        </p:nvSpPr>
        <p:spPr/>
        <p:txBody>
          <a:bodyPr rtlCol="0"/>
          <a:lstStyle/>
          <a:p>
            <a:pPr rtl="0"/>
            <a:fld id="{7DC1BBB0-96F0-4077-A278-0F3FB5C104D3}" type="slidenum">
              <a:rPr lang="de-DE" smtClean="0"/>
              <a:t>‹Nr.›</a:t>
            </a:fld>
            <a:endParaRPr lang="de-DE" dirty="0"/>
          </a:p>
        </p:txBody>
      </p:sp>
    </p:spTree>
    <p:extLst>
      <p:ext uri="{BB962C8B-B14F-4D97-AF65-F5344CB8AC3E}">
        <p14:creationId xmlns:p14="http://schemas.microsoft.com/office/powerpoint/2010/main" val="6661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99612" y="685800"/>
            <a:ext cx="1787526" cy="5486400"/>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1598613" y="685800"/>
            <a:ext cx="7848599" cy="5486400"/>
          </a:xfrm>
        </p:spPr>
        <p:txBody>
          <a:bodyPr vert="eaVert"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41720FD1-8829-4F10-BB02-1E7D3E20D97F}" type="datetime1">
              <a:rPr lang="de-DE" smtClean="0"/>
              <a:pPr/>
              <a:t>21.12.2021</a:t>
            </a:fld>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6" name="Foliennummernplatzhalter 5"/>
          <p:cNvSpPr>
            <a:spLocks noGrp="1"/>
          </p:cNvSpPr>
          <p:nvPr>
            <p:ph type="sldNum" sz="quarter" idx="12"/>
          </p:nvPr>
        </p:nvSpPr>
        <p:spPr/>
        <p:txBody>
          <a:bodyPr rtlCol="0"/>
          <a:lstStyle/>
          <a:p>
            <a:pPr rtl="0"/>
            <a:fld id="{7DC1BBB0-96F0-4077-A278-0F3FB5C104D3}" type="slidenum">
              <a:rPr lang="de-DE" smtClean="0"/>
              <a:t>‹Nr.›</a:t>
            </a:fld>
            <a:endParaRPr lang="de-DE" dirty="0"/>
          </a:p>
        </p:txBody>
      </p:sp>
    </p:spTree>
    <p:extLst>
      <p:ext uri="{BB962C8B-B14F-4D97-AF65-F5344CB8AC3E}">
        <p14:creationId xmlns:p14="http://schemas.microsoft.com/office/powerpoint/2010/main" val="19172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lvl5pPr>
              <a:defRPr/>
            </a:lvl5pPr>
            <a:lvl6pPr>
              <a:defRPr/>
            </a:lvl6pPr>
            <a:lvl7pPr>
              <a:defRPr/>
            </a:lvl7pPr>
            <a:lvl8pPr>
              <a:defRPr/>
            </a:lvl8pPr>
            <a:lvl9pP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73B00DDF-3684-4895-84A2-6039B5A894A0}" type="datetime1">
              <a:rPr lang="de-DE" smtClean="0"/>
              <a:pPr/>
              <a:t>21.12.2021</a:t>
            </a:fld>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6" name="Foliennummernplatzhalter 5"/>
          <p:cNvSpPr>
            <a:spLocks noGrp="1"/>
          </p:cNvSpPr>
          <p:nvPr>
            <p:ph type="sldNum" sz="quarter" idx="12"/>
          </p:nvPr>
        </p:nvSpPr>
        <p:spPr/>
        <p:txBody>
          <a:bodyPr rtlCol="0"/>
          <a:lstStyle/>
          <a:p>
            <a:pPr rtl="0"/>
            <a:fld id="{7DC1BBB0-96F0-4077-A278-0F3FB5C104D3}" type="slidenum">
              <a:rPr lang="de-DE" smtClean="0"/>
              <a:t>‹Nr.›</a:t>
            </a:fld>
            <a:endParaRPr lang="de-DE" dirty="0"/>
          </a:p>
        </p:txBody>
      </p:sp>
    </p:spTree>
    <p:extLst>
      <p:ext uri="{BB962C8B-B14F-4D97-AF65-F5344CB8AC3E}">
        <p14:creationId xmlns:p14="http://schemas.microsoft.com/office/powerpoint/2010/main" val="313552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de-DE"/>
              <a:t>Mastertitelformat bearbeiten</a:t>
            </a:r>
            <a:endParaRPr lang="de-DE" dirty="0"/>
          </a:p>
        </p:txBody>
      </p:sp>
      <p:sp>
        <p:nvSpPr>
          <p:cNvPr id="3" name="Textplatzhalter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rtlCol="0"/>
          <a:lstStyle>
            <a:lvl1pPr>
              <a:defRPr>
                <a:solidFill>
                  <a:schemeClr val="tx1"/>
                </a:solidFill>
              </a:defRPr>
            </a:lvl1pPr>
          </a:lstStyle>
          <a:p>
            <a:fld id="{0A9F9772-63EC-486F-BB59-51ADA9A65F67}" type="datetime1">
              <a:rPr lang="de-DE" smtClean="0"/>
              <a:pPr/>
              <a:t>21.12.2021</a:t>
            </a:fld>
            <a:endParaRPr lang="de-DE" dirty="0"/>
          </a:p>
        </p:txBody>
      </p:sp>
      <p:sp>
        <p:nvSpPr>
          <p:cNvPr id="5" name="Fußzeilenplatzhalter 4"/>
          <p:cNvSpPr>
            <a:spLocks noGrp="1"/>
          </p:cNvSpPr>
          <p:nvPr>
            <p:ph type="ftr" sz="quarter" idx="11"/>
          </p:nvPr>
        </p:nvSpPr>
        <p:spPr/>
        <p:txBody>
          <a:bodyPr rtlCol="0"/>
          <a:lstStyle>
            <a:lvl1pPr>
              <a:defRPr>
                <a:solidFill>
                  <a:schemeClr val="tx1"/>
                </a:solidFill>
              </a:defRPr>
            </a:lvl1pPr>
          </a:lstStyle>
          <a:p>
            <a:pPr rtl="0"/>
            <a:r>
              <a:rPr lang="de-DE" dirty="0"/>
              <a:t>Fußzeile hinzufügen</a:t>
            </a:r>
          </a:p>
        </p:txBody>
      </p:sp>
      <p:sp>
        <p:nvSpPr>
          <p:cNvPr id="6" name="Foliennummernplatzhalter 5"/>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de-DE" smtClean="0"/>
              <a:pPr rtl="0"/>
              <a:t>‹Nr.›</a:t>
            </a:fld>
            <a:endParaRPr lang="de-DE" dirty="0"/>
          </a:p>
        </p:txBody>
      </p:sp>
    </p:spTree>
    <p:extLst>
      <p:ext uri="{BB962C8B-B14F-4D97-AF65-F5344CB8AC3E}">
        <p14:creationId xmlns:p14="http://schemas.microsoft.com/office/powerpoint/2010/main" val="27749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rtlCol="0"/>
          <a:lstStyle>
            <a:lvl1pPr>
              <a:defRPr/>
            </a:lvl1pPr>
          </a:lstStyle>
          <a:p>
            <a:fld id="{B8E54F0F-F1FA-4074-BADB-F1C4924D7D79}" type="datetime1">
              <a:rPr lang="de-DE" smtClean="0"/>
              <a:pPr/>
              <a:t>21.12.2021</a:t>
            </a:fld>
            <a:endParaRPr lang="de-DE" dirty="0"/>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7" name="Foliennummernplatzhalter 6"/>
          <p:cNvSpPr>
            <a:spLocks noGrp="1"/>
          </p:cNvSpPr>
          <p:nvPr>
            <p:ph type="sldNum" sz="quarter" idx="12"/>
          </p:nvPr>
        </p:nvSpPr>
        <p:spPr/>
        <p:txBody>
          <a:bodyPr rtlCol="0"/>
          <a:lstStyle/>
          <a:p>
            <a:pPr rtl="0"/>
            <a:fld id="{7DC1BBB0-96F0-4077-A278-0F3FB5C104D3}" type="slidenum">
              <a:rPr lang="de-DE" smtClean="0"/>
              <a:t>‹Nr.›</a:t>
            </a:fld>
            <a:endParaRPr lang="de-DE" dirty="0"/>
          </a:p>
        </p:txBody>
      </p:sp>
    </p:spTree>
    <p:extLst>
      <p:ext uri="{BB962C8B-B14F-4D97-AF65-F5344CB8AC3E}">
        <p14:creationId xmlns:p14="http://schemas.microsoft.com/office/powerpoint/2010/main" val="37834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93436" y="177800"/>
            <a:ext cx="9782801" cy="1239837"/>
          </a:xfrm>
        </p:spPr>
        <p:txBody>
          <a:bodyPr rtlCol="0"/>
          <a:lstStyle>
            <a:lvl1pPr>
              <a:defRPr/>
            </a:lvl1pPr>
          </a:lstStyle>
          <a:p>
            <a:pPr rtl="0"/>
            <a:r>
              <a:rPr lang="de-DE"/>
              <a:t>Mastertitelformat bearbeiten</a:t>
            </a:r>
            <a:endParaRPr lang="de-DE" dirty="0"/>
          </a:p>
        </p:txBody>
      </p:sp>
      <p:sp>
        <p:nvSpPr>
          <p:cNvPr id="3" name="Textplatzhalter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609524" y="1499616"/>
            <a:ext cx="4818888" cy="938784"/>
          </a:xfrm>
        </p:spPr>
        <p:txBody>
          <a:bodyPr rtlCol="0"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609524"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rtlCol="0"/>
          <a:lstStyle>
            <a:lvl1pPr>
              <a:defRPr/>
            </a:lvl1pPr>
          </a:lstStyle>
          <a:p>
            <a:fld id="{F4757701-5CF9-479B-A5D1-4FF1AA507535}" type="datetime1">
              <a:rPr lang="de-DE" smtClean="0"/>
              <a:pPr/>
              <a:t>21.12.2021</a:t>
            </a:fld>
            <a:endParaRPr lang="de-DE" dirty="0"/>
          </a:p>
        </p:txBody>
      </p:sp>
      <p:sp>
        <p:nvSpPr>
          <p:cNvPr id="8" name="Fußzeilenplatzhalter 7"/>
          <p:cNvSpPr>
            <a:spLocks noGrp="1"/>
          </p:cNvSpPr>
          <p:nvPr>
            <p:ph type="ftr" sz="quarter" idx="11"/>
          </p:nvPr>
        </p:nvSpPr>
        <p:spPr/>
        <p:txBody>
          <a:bodyPr rtlCol="0"/>
          <a:lstStyle/>
          <a:p>
            <a:pPr rtl="0"/>
            <a:r>
              <a:rPr lang="de-DE" dirty="0"/>
              <a:t>Fußzeile hinzufügen</a:t>
            </a:r>
          </a:p>
        </p:txBody>
      </p:sp>
      <p:sp>
        <p:nvSpPr>
          <p:cNvPr id="9" name="Foliennummernplatzhalter 8"/>
          <p:cNvSpPr>
            <a:spLocks noGrp="1"/>
          </p:cNvSpPr>
          <p:nvPr>
            <p:ph type="sldNum" sz="quarter" idx="12"/>
          </p:nvPr>
        </p:nvSpPr>
        <p:spPr/>
        <p:txBody>
          <a:bodyPr rtlCol="0"/>
          <a:lstStyle/>
          <a:p>
            <a:pPr rtl="0"/>
            <a:fld id="{7DC1BBB0-96F0-4077-A278-0F3FB5C104D3}" type="slidenum">
              <a:rPr lang="de-DE" smtClean="0"/>
              <a:t>‹Nr.›</a:t>
            </a:fld>
            <a:endParaRPr lang="de-DE" dirty="0"/>
          </a:p>
        </p:txBody>
      </p:sp>
    </p:spTree>
    <p:extLst>
      <p:ext uri="{BB962C8B-B14F-4D97-AF65-F5344CB8AC3E}">
        <p14:creationId xmlns:p14="http://schemas.microsoft.com/office/powerpoint/2010/main" val="35459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Datumsplatzhalter 2"/>
          <p:cNvSpPr>
            <a:spLocks noGrp="1"/>
          </p:cNvSpPr>
          <p:nvPr>
            <p:ph type="dt" sz="half" idx="10"/>
          </p:nvPr>
        </p:nvSpPr>
        <p:spPr/>
        <p:txBody>
          <a:bodyPr rtlCol="0"/>
          <a:lstStyle>
            <a:lvl1pPr>
              <a:defRPr/>
            </a:lvl1pPr>
          </a:lstStyle>
          <a:p>
            <a:fld id="{F7194C76-0185-48AA-A942-CB8C8F65BC1A}" type="datetime1">
              <a:rPr lang="de-DE" smtClean="0"/>
              <a:pPr/>
              <a:t>21.12.2021</a:t>
            </a:fld>
            <a:endParaRPr lang="de-DE" dirty="0"/>
          </a:p>
        </p:txBody>
      </p:sp>
      <p:sp>
        <p:nvSpPr>
          <p:cNvPr id="4" name="Fußzeilenplatzhalter 3"/>
          <p:cNvSpPr>
            <a:spLocks noGrp="1"/>
          </p:cNvSpPr>
          <p:nvPr>
            <p:ph type="ftr" sz="quarter" idx="11"/>
          </p:nvPr>
        </p:nvSpPr>
        <p:spPr/>
        <p:txBody>
          <a:bodyPr rtlCol="0"/>
          <a:lstStyle/>
          <a:p>
            <a:pPr rtl="0"/>
            <a:r>
              <a:rPr lang="de-DE" dirty="0"/>
              <a:t>Fußzeile hinzufügen</a:t>
            </a:r>
          </a:p>
        </p:txBody>
      </p:sp>
      <p:sp>
        <p:nvSpPr>
          <p:cNvPr id="5" name="Foliennummernplatzhalter 4"/>
          <p:cNvSpPr>
            <a:spLocks noGrp="1"/>
          </p:cNvSpPr>
          <p:nvPr>
            <p:ph type="sldNum" sz="quarter" idx="12"/>
          </p:nvPr>
        </p:nvSpPr>
        <p:spPr/>
        <p:txBody>
          <a:bodyPr rtlCol="0"/>
          <a:lstStyle/>
          <a:p>
            <a:pPr rtl="0"/>
            <a:fld id="{7DC1BBB0-96F0-4077-A278-0F3FB5C104D3}" type="slidenum">
              <a:rPr lang="de-DE" smtClean="0"/>
              <a:t>‹Nr.›</a:t>
            </a:fld>
            <a:endParaRPr lang="de-DE" dirty="0"/>
          </a:p>
        </p:txBody>
      </p:sp>
    </p:spTree>
    <p:extLst>
      <p:ext uri="{BB962C8B-B14F-4D97-AF65-F5344CB8AC3E}">
        <p14:creationId xmlns:p14="http://schemas.microsoft.com/office/powerpoint/2010/main" val="21216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4F6F1231-4455-4E2A-90EB-1ED5DC2AD44A}" type="datetime1">
              <a:rPr lang="de-DE" smtClean="0"/>
              <a:pPr/>
              <a:t>21.12.2021</a:t>
            </a:fld>
            <a:endParaRPr lang="de-DE" dirty="0"/>
          </a:p>
        </p:txBody>
      </p:sp>
      <p:sp>
        <p:nvSpPr>
          <p:cNvPr id="3" name="Fußzeilenplatzhalter 2"/>
          <p:cNvSpPr>
            <a:spLocks noGrp="1"/>
          </p:cNvSpPr>
          <p:nvPr>
            <p:ph type="ftr" sz="quarter" idx="11"/>
          </p:nvPr>
        </p:nvSpPr>
        <p:spPr/>
        <p:txBody>
          <a:bodyPr rtlCol="0"/>
          <a:lstStyle/>
          <a:p>
            <a:pPr rtl="0"/>
            <a:r>
              <a:rPr lang="de-DE" dirty="0"/>
              <a:t>Fußzeile hinzufügen</a:t>
            </a:r>
          </a:p>
        </p:txBody>
      </p:sp>
      <p:sp>
        <p:nvSpPr>
          <p:cNvPr id="4" name="Foliennummernplatzhalter 3"/>
          <p:cNvSpPr>
            <a:spLocks noGrp="1"/>
          </p:cNvSpPr>
          <p:nvPr>
            <p:ph type="sldNum" sz="quarter" idx="12"/>
          </p:nvPr>
        </p:nvSpPr>
        <p:spPr/>
        <p:txBody>
          <a:bodyPr vert="horz" lIns="91440" tIns="45720" rIns="91440" bIns="45720" rtlCol="0" anchor="ctr"/>
          <a:lstStyle>
            <a:lvl1pPr algn="r">
              <a:defRPr lang="en-US" smtClean="0"/>
            </a:lvl1pPr>
          </a:lstStyle>
          <a:p>
            <a:pPr rtl="0"/>
            <a:fld id="{7DC1BBB0-96F0-4077-A278-0F3FB5C104D3}" type="slidenum">
              <a:rPr lang="de-DE" smtClean="0"/>
              <a:pPr rtl="0"/>
              <a:t>‹Nr.›</a:t>
            </a:fld>
            <a:endParaRPr lang="de-DE" dirty="0"/>
          </a:p>
        </p:txBody>
      </p:sp>
    </p:spTree>
    <p:extLst>
      <p:ext uri="{BB962C8B-B14F-4D97-AF65-F5344CB8AC3E}">
        <p14:creationId xmlns:p14="http://schemas.microsoft.com/office/powerpoint/2010/main" val="35661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pic>
        <p:nvPicPr>
          <p:cNvPr id="9" name="Bild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98"/>
            <a:ext cx="12188825" cy="6858000"/>
          </a:xfrm>
          <a:prstGeom prst="rect">
            <a:avLst/>
          </a:prstGeom>
        </p:spPr>
      </p:pic>
      <p:sp>
        <p:nvSpPr>
          <p:cNvPr id="2" name="Titel 1"/>
          <p:cNvSpPr>
            <a:spLocks noGrp="1"/>
          </p:cNvSpPr>
          <p:nvPr>
            <p:ph type="title"/>
          </p:nvPr>
        </p:nvSpPr>
        <p:spPr bwMode="white">
          <a:xfrm>
            <a:off x="1598612" y="381000"/>
            <a:ext cx="3293422" cy="1371600"/>
          </a:xfrm>
        </p:spPr>
        <p:txBody>
          <a:bodyPr rtlCol="0" anchor="b">
            <a:normAutofit/>
          </a:bodyPr>
          <a:lstStyle>
            <a:lvl1pPr algn="l">
              <a:defRPr sz="2400" b="0" cap="all" baseline="0">
                <a:solidFill>
                  <a:schemeClr val="tx2"/>
                </a:solidFill>
              </a:defRPr>
            </a:lvl1pPr>
          </a:lstStyle>
          <a:p>
            <a:pPr rtl="0"/>
            <a:r>
              <a:rPr lang="de-DE"/>
              <a:t>Mastertitelformat bearbeiten</a:t>
            </a:r>
            <a:endParaRPr lang="de-DE" dirty="0"/>
          </a:p>
        </p:txBody>
      </p:sp>
      <p:sp>
        <p:nvSpPr>
          <p:cNvPr id="4" name="Textplatzhalter 3"/>
          <p:cNvSpPr>
            <a:spLocks noGrp="1"/>
          </p:cNvSpPr>
          <p:nvPr>
            <p:ph type="body" sz="half" idx="2"/>
          </p:nvPr>
        </p:nvSpPr>
        <p:spPr bwMode="white">
          <a:xfrm>
            <a:off x="1598612"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Inhaltsplatzhalter 2"/>
          <p:cNvSpPr>
            <a:spLocks noGrp="1"/>
          </p:cNvSpPr>
          <p:nvPr>
            <p:ph idx="1"/>
          </p:nvPr>
        </p:nvSpPr>
        <p:spPr>
          <a:xfrm>
            <a:off x="5232426"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rtlCol="0"/>
          <a:lstStyle>
            <a:lvl1pPr>
              <a:defRPr/>
            </a:lvl1pPr>
          </a:lstStyle>
          <a:p>
            <a:fld id="{97481D6E-147F-4BF6-BF49-D0097AAC8BC2}" type="datetime1">
              <a:rPr lang="de-DE" smtClean="0"/>
              <a:pPr/>
              <a:t>21.12.2021</a:t>
            </a:fld>
            <a:endParaRPr lang="de-DE" dirty="0"/>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7" name="Foliennummernplatzhalter 6"/>
          <p:cNvSpPr>
            <a:spLocks noGrp="1"/>
          </p:cNvSpPr>
          <p:nvPr>
            <p:ph type="sldNum" sz="quarter" idx="12"/>
          </p:nvPr>
        </p:nvSpPr>
        <p:spPr/>
        <p:txBody>
          <a:bodyPr rtlCol="0"/>
          <a:lstStyle/>
          <a:p>
            <a:pPr rtl="0"/>
            <a:fld id="{7DC1BBB0-96F0-4077-A278-0F3FB5C104D3}" type="slidenum">
              <a:rPr lang="de-DE" smtClean="0"/>
              <a:t>‹Nr.›</a:t>
            </a:fld>
            <a:endParaRPr lang="de-DE" dirty="0"/>
          </a:p>
        </p:txBody>
      </p:sp>
    </p:spTree>
    <p:extLst>
      <p:ext uri="{BB962C8B-B14F-4D97-AF65-F5344CB8AC3E}">
        <p14:creationId xmlns:p14="http://schemas.microsoft.com/office/powerpoint/2010/main" val="31118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9" name="Rechteck 8"/>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2" name="Titel 1"/>
          <p:cNvSpPr>
            <a:spLocks noGrp="1"/>
          </p:cNvSpPr>
          <p:nvPr>
            <p:ph type="title"/>
          </p:nvPr>
        </p:nvSpPr>
        <p:spPr>
          <a:xfrm>
            <a:off x="1616718" y="381000"/>
            <a:ext cx="3293422" cy="1371600"/>
          </a:xfrm>
        </p:spPr>
        <p:txBody>
          <a:bodyPr rtlCol="0" anchor="b">
            <a:normAutofit/>
          </a:bodyPr>
          <a:lstStyle>
            <a:lvl1pPr algn="l">
              <a:defRPr sz="2400" b="0" cap="all" baseline="0">
                <a:solidFill>
                  <a:schemeClr val="tx1">
                    <a:lumMod val="75000"/>
                  </a:schemeClr>
                </a:solidFill>
              </a:defRPr>
            </a:lvl1pPr>
          </a:lstStyle>
          <a:p>
            <a:pPr rtl="0"/>
            <a:r>
              <a:rPr lang="de-DE"/>
              <a:t>Mastertitelformat bearbeiten</a:t>
            </a:r>
            <a:endParaRPr lang="de-DE" dirty="0"/>
          </a:p>
        </p:txBody>
      </p:sp>
      <p:sp>
        <p:nvSpPr>
          <p:cNvPr id="3" name="Bildplatzhalter 2" descr="Leerer Platzhalter zum Hinzufügen eines Bilds. Klicken Sie auf den Platzhalter, und wählen Sie das hinzuzufügende Bild aus."/>
          <p:cNvSpPr>
            <a:spLocks noGrp="1"/>
          </p:cNvSpPr>
          <p:nvPr>
            <p:ph type="pic" idx="1"/>
          </p:nvPr>
        </p:nvSpPr>
        <p:spPr bwMode="auto">
          <a:xfrm>
            <a:off x="5232426" y="482600"/>
            <a:ext cx="6043586" cy="5689600"/>
          </a:xfrm>
          <a:ln w="19050">
            <a:solidFill>
              <a:schemeClr val="bg1"/>
            </a:solidFill>
          </a:ln>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1616718"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rtlCol="0"/>
          <a:lstStyle>
            <a:lvl1pPr>
              <a:defRPr/>
            </a:lvl1pPr>
          </a:lstStyle>
          <a:p>
            <a:fld id="{1FE3735E-3917-44E7-8DC7-76BDD33F72CD}" type="datetime1">
              <a:rPr lang="de-DE" smtClean="0"/>
              <a:pPr/>
              <a:t>21.12.2021</a:t>
            </a:fld>
            <a:endParaRPr lang="de-DE" dirty="0"/>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7" name="Foliennummernplatzhalter 6"/>
          <p:cNvSpPr>
            <a:spLocks noGrp="1"/>
          </p:cNvSpPr>
          <p:nvPr>
            <p:ph type="sldNum" sz="quarter" idx="12"/>
          </p:nvPr>
        </p:nvSpPr>
        <p:spPr/>
        <p:txBody>
          <a:bodyPr rtlCol="0"/>
          <a:lstStyle/>
          <a:p>
            <a:pPr rtl="0"/>
            <a:fld id="{7DC1BBB0-96F0-4077-A278-0F3FB5C104D3}" type="slidenum">
              <a:rPr lang="de-DE" smtClean="0"/>
              <a:t>‹Nr.›</a:t>
            </a:fld>
            <a:endParaRPr lang="de-DE" dirty="0"/>
          </a:p>
        </p:txBody>
      </p:sp>
    </p:spTree>
    <p:extLst>
      <p:ext uri="{BB962C8B-B14F-4D97-AF65-F5344CB8AC3E}">
        <p14:creationId xmlns:p14="http://schemas.microsoft.com/office/powerpoint/2010/main" val="13570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de-DE" dirty="0"/>
              <a:t>Formatvorlagen des Textmasters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4" name="Datumsplatzhalter 3"/>
          <p:cNvSpPr>
            <a:spLocks noGrp="1"/>
          </p:cNvSpPr>
          <p:nvPr>
            <p:ph type="dt" sz="half" idx="2"/>
          </p:nvPr>
        </p:nvSpPr>
        <p:spPr>
          <a:xfrm>
            <a:off x="5180250" y="6316091"/>
            <a:ext cx="1218883" cy="365125"/>
          </a:xfrm>
          <a:prstGeom prst="rect">
            <a:avLst/>
          </a:prstGeom>
        </p:spPr>
        <p:txBody>
          <a:bodyPr vert="horz" lIns="91440" tIns="45720" rIns="91440" bIns="45720" rtlCol="0" anchor="ctr"/>
          <a:lstStyle>
            <a:lvl1pPr algn="l">
              <a:defRPr sz="1100" cap="all" baseline="0">
                <a:solidFill>
                  <a:schemeClr val="tx1"/>
                </a:solidFill>
              </a:defRPr>
            </a:lvl1pPr>
          </a:lstStyle>
          <a:p>
            <a:fld id="{7D928158-78D8-4C59-A820-A6A65E13B668}" type="datetime1">
              <a:rPr lang="de-DE" smtClean="0"/>
              <a:pPr/>
              <a:t>21.12.2021</a:t>
            </a:fld>
            <a:endParaRPr lang="de-DE" dirty="0"/>
          </a:p>
        </p:txBody>
      </p:sp>
      <p:sp>
        <p:nvSpPr>
          <p:cNvPr id="5" name="Fußzeilenplatzhalter 4"/>
          <p:cNvSpPr>
            <a:spLocks noGrp="1"/>
          </p:cNvSpPr>
          <p:nvPr>
            <p:ph type="ftr" sz="quarter" idx="3"/>
          </p:nvPr>
        </p:nvSpPr>
        <p:spPr>
          <a:xfrm>
            <a:off x="6595933" y="6316091"/>
            <a:ext cx="3974065" cy="365125"/>
          </a:xfrm>
          <a:prstGeom prst="rect">
            <a:avLst/>
          </a:prstGeom>
        </p:spPr>
        <p:txBody>
          <a:bodyPr vert="horz" lIns="91440" tIns="45720" rIns="91440" bIns="45720" rtlCol="0" anchor="ctr"/>
          <a:lstStyle>
            <a:lvl1pPr algn="ctr">
              <a:defRPr sz="1100" cap="all" baseline="0">
                <a:solidFill>
                  <a:schemeClr val="tx1"/>
                </a:solidFill>
              </a:defRPr>
            </a:lvl1pPr>
          </a:lstStyle>
          <a:p>
            <a:pPr rtl="0"/>
            <a:r>
              <a:rPr lang="de-DE" dirty="0"/>
              <a:t>Fußzeile hinzufügen</a:t>
            </a:r>
          </a:p>
        </p:txBody>
      </p:sp>
      <p:sp>
        <p:nvSpPr>
          <p:cNvPr id="6" name="Foliennummernplatzhalter 5"/>
          <p:cNvSpPr>
            <a:spLocks noGrp="1"/>
          </p:cNvSpPr>
          <p:nvPr>
            <p:ph type="sldNum" sz="quarter" idx="4"/>
          </p:nvPr>
        </p:nvSpPr>
        <p:spPr>
          <a:xfrm>
            <a:off x="10766796" y="6316091"/>
            <a:ext cx="609441" cy="365125"/>
          </a:xfrm>
          <a:prstGeom prst="rect">
            <a:avLst/>
          </a:prstGeom>
        </p:spPr>
        <p:txBody>
          <a:bodyPr vert="horz" lIns="91440" tIns="45720" rIns="91440" bIns="45720" rtlCol="0" anchor="ctr"/>
          <a:lstStyle>
            <a:lvl1pPr algn="r">
              <a:defRPr sz="1100" cap="all" baseline="0">
                <a:solidFill>
                  <a:schemeClr val="tx1"/>
                </a:solidFill>
              </a:defRPr>
            </a:lvl1pPr>
          </a:lstStyle>
          <a:p>
            <a:pPr rtl="0"/>
            <a:fld id="{7DC1BBB0-96F0-4077-A278-0F3FB5C104D3}" type="slidenum">
              <a:rPr lang="de-DE" smtClean="0"/>
              <a:pPr rtl="0"/>
              <a:t>‹Nr.›</a:t>
            </a:fld>
            <a:endParaRPr lang="de-DE" dirty="0"/>
          </a:p>
        </p:txBody>
      </p:sp>
    </p:spTree>
    <p:extLst>
      <p:ext uri="{BB962C8B-B14F-4D97-AF65-F5344CB8AC3E}">
        <p14:creationId xmlns:p14="http://schemas.microsoft.com/office/powerpoint/2010/main" val="512629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28669" y="1600201"/>
            <a:ext cx="8329031" cy="1756792"/>
          </a:xfrm>
        </p:spPr>
        <p:txBody>
          <a:bodyPr rtlCol="0"/>
          <a:lstStyle/>
          <a:p>
            <a:pPr rtl="0"/>
            <a:r>
              <a:rPr lang="de-DE" b="1" i="1" dirty="0"/>
              <a:t>Es weihnachtet sehr</a:t>
            </a:r>
            <a:br>
              <a:rPr lang="de-DE" dirty="0"/>
            </a:br>
            <a:endParaRPr lang="de-DE" dirty="0"/>
          </a:p>
        </p:txBody>
      </p:sp>
      <p:sp>
        <p:nvSpPr>
          <p:cNvPr id="3" name="Untertitel 2"/>
          <p:cNvSpPr>
            <a:spLocks noGrp="1"/>
          </p:cNvSpPr>
          <p:nvPr>
            <p:ph type="subTitle" idx="1"/>
          </p:nvPr>
        </p:nvSpPr>
        <p:spPr>
          <a:xfrm>
            <a:off x="2428669" y="3501009"/>
            <a:ext cx="7516442" cy="1959992"/>
          </a:xfrm>
        </p:spPr>
        <p:txBody>
          <a:bodyPr rtlCol="0">
            <a:noAutofit/>
          </a:bodyPr>
          <a:lstStyle/>
          <a:p>
            <a:pPr rtl="0"/>
            <a:r>
              <a:rPr lang="de-DE" sz="2800" i="1" dirty="0"/>
              <a:t>Die vierte Kerze ist entzündet,</a:t>
            </a:r>
          </a:p>
          <a:p>
            <a:pPr rtl="0"/>
            <a:r>
              <a:rPr lang="de-DE" sz="2800" i="1" dirty="0"/>
              <a:t>Das Friedenslicht ist auch schon da!</a:t>
            </a:r>
          </a:p>
          <a:p>
            <a:pPr rtl="0"/>
            <a:r>
              <a:rPr lang="de-DE" sz="2800" i="1" dirty="0"/>
              <a:t>Die letzten Besorgungen beginnen </a:t>
            </a:r>
          </a:p>
          <a:p>
            <a:pPr rtl="0"/>
            <a:r>
              <a:rPr lang="de-DE" sz="2800" i="1" dirty="0"/>
              <a:t>Und plötzlich ist das Christkind nah!</a:t>
            </a:r>
          </a:p>
        </p:txBody>
      </p:sp>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8779E59-1146-426B-854E-A06B95DE91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296109" y="3026493"/>
            <a:ext cx="6327305" cy="937611"/>
          </a:xfrm>
          <a:prstGeom prst="rect">
            <a:avLst/>
          </a:prstGeom>
        </p:spPr>
      </p:pic>
      <p:pic>
        <p:nvPicPr>
          <p:cNvPr id="5" name="Grafik 4">
            <a:extLst>
              <a:ext uri="{FF2B5EF4-FFF2-40B4-BE49-F238E27FC236}">
                <a16:creationId xmlns:a16="http://schemas.microsoft.com/office/drawing/2014/main" id="{2087B09D-1B7F-4503-B701-0507BBE1F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977" y="598375"/>
            <a:ext cx="3525414" cy="5661248"/>
          </a:xfrm>
          <a:prstGeom prst="rect">
            <a:avLst/>
          </a:prstGeom>
        </p:spPr>
      </p:pic>
      <p:pic>
        <p:nvPicPr>
          <p:cNvPr id="7" name="Grafik 6">
            <a:extLst>
              <a:ext uri="{FF2B5EF4-FFF2-40B4-BE49-F238E27FC236}">
                <a16:creationId xmlns:a16="http://schemas.microsoft.com/office/drawing/2014/main" id="{DF0F77FE-D3F5-4AFB-A3D2-7716B0760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16049" y="2995046"/>
            <a:ext cx="6320171" cy="936554"/>
          </a:xfrm>
          <a:prstGeom prst="rect">
            <a:avLst/>
          </a:prstGeom>
        </p:spPr>
      </p:pic>
      <p:pic>
        <p:nvPicPr>
          <p:cNvPr id="4" name="Grafik 3">
            <a:extLst>
              <a:ext uri="{FF2B5EF4-FFF2-40B4-BE49-F238E27FC236}">
                <a16:creationId xmlns:a16="http://schemas.microsoft.com/office/drawing/2014/main" id="{2958CD76-574F-42DC-8C81-5ACF4FC3A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110" y="764704"/>
            <a:ext cx="5396038" cy="4983789"/>
          </a:xfrm>
          <a:prstGeom prst="rect">
            <a:avLst/>
          </a:prstGeom>
        </p:spPr>
      </p:pic>
    </p:spTree>
    <p:extLst>
      <p:ext uri="{BB962C8B-B14F-4D97-AF65-F5344CB8AC3E}">
        <p14:creationId xmlns:p14="http://schemas.microsoft.com/office/powerpoint/2010/main" val="378519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A78EF2B-C2AB-496A-A6C2-68B11C140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020" y="1988840"/>
            <a:ext cx="4134775" cy="3181839"/>
          </a:xfrm>
          <a:prstGeom prst="rect">
            <a:avLst/>
          </a:prstGeom>
        </p:spPr>
      </p:pic>
      <p:pic>
        <p:nvPicPr>
          <p:cNvPr id="5" name="Grafik 4">
            <a:extLst>
              <a:ext uri="{FF2B5EF4-FFF2-40B4-BE49-F238E27FC236}">
                <a16:creationId xmlns:a16="http://schemas.microsoft.com/office/drawing/2014/main" id="{0B8BF55C-C833-4D1B-A9CF-4A6BA5B6F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212" y="1064168"/>
            <a:ext cx="3333520" cy="4813104"/>
          </a:xfrm>
          <a:prstGeom prst="rect">
            <a:avLst/>
          </a:prstGeom>
        </p:spPr>
      </p:pic>
      <p:sp>
        <p:nvSpPr>
          <p:cNvPr id="6" name="Titel 5">
            <a:extLst>
              <a:ext uri="{FF2B5EF4-FFF2-40B4-BE49-F238E27FC236}">
                <a16:creationId xmlns:a16="http://schemas.microsoft.com/office/drawing/2014/main" id="{FA5E410B-BC27-42FA-92FF-3A11A393D0A2}"/>
              </a:ext>
            </a:extLst>
          </p:cNvPr>
          <p:cNvSpPr>
            <a:spLocks noGrp="1"/>
          </p:cNvSpPr>
          <p:nvPr>
            <p:ph type="title"/>
          </p:nvPr>
        </p:nvSpPr>
        <p:spPr>
          <a:xfrm>
            <a:off x="6094413" y="116632"/>
            <a:ext cx="5256584" cy="648071"/>
          </a:xfrm>
        </p:spPr>
        <p:txBody>
          <a:bodyPr>
            <a:normAutofit/>
          </a:bodyPr>
          <a:lstStyle/>
          <a:p>
            <a:r>
              <a:rPr lang="de-DE" sz="2000" b="1" i="1" dirty="0">
                <a:solidFill>
                  <a:schemeClr val="bg1"/>
                </a:solidFill>
              </a:rPr>
              <a:t>Eine Tanne ist zum Schmücken bereit.</a:t>
            </a:r>
          </a:p>
        </p:txBody>
      </p:sp>
      <p:pic>
        <p:nvPicPr>
          <p:cNvPr id="4" name="Grafik 3">
            <a:extLst>
              <a:ext uri="{FF2B5EF4-FFF2-40B4-BE49-F238E27FC236}">
                <a16:creationId xmlns:a16="http://schemas.microsoft.com/office/drawing/2014/main" id="{E941AF6A-2145-4CCD-B953-F7E3CF1F97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030" y="864096"/>
            <a:ext cx="3867894" cy="5157192"/>
          </a:xfrm>
          <a:prstGeom prst="rect">
            <a:avLst/>
          </a:prstGeom>
        </p:spPr>
      </p:pic>
    </p:spTree>
    <p:extLst>
      <p:ext uri="{BB962C8B-B14F-4D97-AF65-F5344CB8AC3E}">
        <p14:creationId xmlns:p14="http://schemas.microsoft.com/office/powerpoint/2010/main" val="419968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B3623-A9A6-4E0C-89AC-047121D772F3}"/>
              </a:ext>
            </a:extLst>
          </p:cNvPr>
          <p:cNvSpPr>
            <a:spLocks noGrp="1"/>
          </p:cNvSpPr>
          <p:nvPr>
            <p:ph type="title"/>
          </p:nvPr>
        </p:nvSpPr>
        <p:spPr>
          <a:xfrm>
            <a:off x="1593436" y="177801"/>
            <a:ext cx="9782801" cy="1090959"/>
          </a:xfrm>
        </p:spPr>
        <p:txBody>
          <a:bodyPr>
            <a:normAutofit/>
          </a:bodyPr>
          <a:lstStyle/>
          <a:p>
            <a:r>
              <a:rPr lang="de-DE" sz="2000" b="1" i="1" dirty="0">
                <a:solidFill>
                  <a:schemeClr val="bg1"/>
                </a:solidFill>
              </a:rPr>
              <a:t>Was wir hier Tannenbaum nennen, war in der alten Heimat der Christbaum. Auch daran merkt man, wie sehr sich unsere Sprache und die Welt verändern. Weg vom Christlichen, hin zum Weltlichen.</a:t>
            </a:r>
          </a:p>
        </p:txBody>
      </p:sp>
      <p:pic>
        <p:nvPicPr>
          <p:cNvPr id="4" name="Grafik 3">
            <a:extLst>
              <a:ext uri="{FF2B5EF4-FFF2-40B4-BE49-F238E27FC236}">
                <a16:creationId xmlns:a16="http://schemas.microsoft.com/office/drawing/2014/main" id="{1F0B78A2-59EC-4F0E-9412-BE7D31EC78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869" y="1592796"/>
            <a:ext cx="3543233" cy="4725144"/>
          </a:xfrm>
          <a:prstGeom prst="rect">
            <a:avLst/>
          </a:prstGeom>
        </p:spPr>
      </p:pic>
      <p:pic>
        <p:nvPicPr>
          <p:cNvPr id="6" name="Grafik 5">
            <a:extLst>
              <a:ext uri="{FF2B5EF4-FFF2-40B4-BE49-F238E27FC236}">
                <a16:creationId xmlns:a16="http://schemas.microsoft.com/office/drawing/2014/main" id="{7AB222BA-C9D1-4A4D-82EB-C7B50F73B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684" y="1591320"/>
            <a:ext cx="2664296" cy="4659795"/>
          </a:xfrm>
          <a:prstGeom prst="rect">
            <a:avLst/>
          </a:prstGeom>
        </p:spPr>
      </p:pic>
      <p:pic>
        <p:nvPicPr>
          <p:cNvPr id="8" name="Grafik 7">
            <a:extLst>
              <a:ext uri="{FF2B5EF4-FFF2-40B4-BE49-F238E27FC236}">
                <a16:creationId xmlns:a16="http://schemas.microsoft.com/office/drawing/2014/main" id="{70DA3CE8-D5C2-4AF7-B1F9-78DC45BE9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1819" y="1556792"/>
            <a:ext cx="3342897" cy="4797152"/>
          </a:xfrm>
          <a:prstGeom prst="rect">
            <a:avLst/>
          </a:prstGeom>
        </p:spPr>
      </p:pic>
    </p:spTree>
    <p:extLst>
      <p:ext uri="{BB962C8B-B14F-4D97-AF65-F5344CB8AC3E}">
        <p14:creationId xmlns:p14="http://schemas.microsoft.com/office/powerpoint/2010/main" val="28977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092B4-4862-44B7-964F-A594B0EF498F}"/>
              </a:ext>
            </a:extLst>
          </p:cNvPr>
          <p:cNvSpPr>
            <a:spLocks noGrp="1"/>
          </p:cNvSpPr>
          <p:nvPr>
            <p:ph type="title"/>
          </p:nvPr>
        </p:nvSpPr>
        <p:spPr>
          <a:xfrm>
            <a:off x="1593436" y="260648"/>
            <a:ext cx="10160507" cy="1224136"/>
          </a:xfrm>
        </p:spPr>
        <p:txBody>
          <a:bodyPr>
            <a:normAutofit/>
          </a:bodyPr>
          <a:lstStyle/>
          <a:p>
            <a:r>
              <a:rPr lang="de-DE" sz="2000" b="1" dirty="0">
                <a:solidFill>
                  <a:schemeClr val="bg1"/>
                </a:solidFill>
              </a:rPr>
              <a:t>Daheim ist das Christkind gekommen, hier kommt der Weihnachtsmann.</a:t>
            </a:r>
            <a:br>
              <a:rPr lang="de-DE" sz="2000" b="1" dirty="0">
                <a:solidFill>
                  <a:schemeClr val="bg1"/>
                </a:solidFill>
              </a:rPr>
            </a:br>
            <a:r>
              <a:rPr lang="de-DE" sz="2000" b="1" dirty="0">
                <a:solidFill>
                  <a:schemeClr val="bg1"/>
                </a:solidFill>
              </a:rPr>
              <a:t>Das Christkind aber gibt es noch.</a:t>
            </a:r>
            <a:br>
              <a:rPr lang="de-DE" sz="2000" b="1" dirty="0">
                <a:solidFill>
                  <a:schemeClr val="bg1"/>
                </a:solidFill>
              </a:rPr>
            </a:br>
            <a:r>
              <a:rPr lang="de-DE" sz="2000" b="1" dirty="0">
                <a:solidFill>
                  <a:schemeClr val="bg1"/>
                </a:solidFill>
              </a:rPr>
              <a:t>Schauen wir nach Österreich, bemerkt man Standhaftigkeit in Glauben und Tradition. In Steyer bei Linz gibt es ein Postamt Christkindl.</a:t>
            </a:r>
          </a:p>
        </p:txBody>
      </p:sp>
      <p:pic>
        <p:nvPicPr>
          <p:cNvPr id="4" name="Grafik 3">
            <a:extLst>
              <a:ext uri="{FF2B5EF4-FFF2-40B4-BE49-F238E27FC236}">
                <a16:creationId xmlns:a16="http://schemas.microsoft.com/office/drawing/2014/main" id="{50EEB090-C295-4E1E-8DE4-1755D0AC5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92" y="1700808"/>
            <a:ext cx="2734488" cy="4797152"/>
          </a:xfrm>
          <a:prstGeom prst="rect">
            <a:avLst/>
          </a:prstGeom>
        </p:spPr>
      </p:pic>
      <p:pic>
        <p:nvPicPr>
          <p:cNvPr id="6" name="Grafik 5">
            <a:extLst>
              <a:ext uri="{FF2B5EF4-FFF2-40B4-BE49-F238E27FC236}">
                <a16:creationId xmlns:a16="http://schemas.microsoft.com/office/drawing/2014/main" id="{409DA151-72FA-4810-9D8F-DDC827488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092" y="1916832"/>
            <a:ext cx="8539851" cy="4149000"/>
          </a:xfrm>
          <a:prstGeom prst="rect">
            <a:avLst/>
          </a:prstGeom>
        </p:spPr>
      </p:pic>
    </p:spTree>
    <p:extLst>
      <p:ext uri="{BB962C8B-B14F-4D97-AF65-F5344CB8AC3E}">
        <p14:creationId xmlns:p14="http://schemas.microsoft.com/office/powerpoint/2010/main" val="221952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A88FE23-3FE1-4A8C-866D-9ED5C95A3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796" y="632070"/>
            <a:ext cx="2940775" cy="5340922"/>
          </a:xfrm>
          <a:prstGeom prst="rect">
            <a:avLst/>
          </a:prstGeom>
        </p:spPr>
      </p:pic>
      <p:pic>
        <p:nvPicPr>
          <p:cNvPr id="5" name="Grafik 4">
            <a:extLst>
              <a:ext uri="{FF2B5EF4-FFF2-40B4-BE49-F238E27FC236}">
                <a16:creationId xmlns:a16="http://schemas.microsoft.com/office/drawing/2014/main" id="{5BA651CC-12C1-47E5-89E5-49D74CD78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4172" y="404664"/>
            <a:ext cx="3868930" cy="5795734"/>
          </a:xfrm>
          <a:prstGeom prst="rect">
            <a:avLst/>
          </a:prstGeom>
        </p:spPr>
      </p:pic>
      <p:pic>
        <p:nvPicPr>
          <p:cNvPr id="7" name="Grafik 6">
            <a:extLst>
              <a:ext uri="{FF2B5EF4-FFF2-40B4-BE49-F238E27FC236}">
                <a16:creationId xmlns:a16="http://schemas.microsoft.com/office/drawing/2014/main" id="{3A6E8599-D128-43AE-BE0B-1E02C4B768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620" y="948487"/>
            <a:ext cx="4063863" cy="4961025"/>
          </a:xfrm>
          <a:prstGeom prst="rect">
            <a:avLst/>
          </a:prstGeom>
        </p:spPr>
      </p:pic>
    </p:spTree>
    <p:extLst>
      <p:ext uri="{BB962C8B-B14F-4D97-AF65-F5344CB8AC3E}">
        <p14:creationId xmlns:p14="http://schemas.microsoft.com/office/powerpoint/2010/main" val="192531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F3D5EF0-3457-4680-9D3D-2A61C31B4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1" y="263067"/>
            <a:ext cx="11089232" cy="6069626"/>
          </a:xfrm>
          <a:prstGeom prst="rect">
            <a:avLst/>
          </a:prstGeom>
        </p:spPr>
      </p:pic>
    </p:spTree>
    <p:extLst>
      <p:ext uri="{BB962C8B-B14F-4D97-AF65-F5344CB8AC3E}">
        <p14:creationId xmlns:p14="http://schemas.microsoft.com/office/powerpoint/2010/main" val="140914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E0D36DB-04E5-4A5E-AB34-5EC1F8907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917" y="500195"/>
            <a:ext cx="9217024" cy="6046564"/>
          </a:xfrm>
          <a:prstGeom prst="rect">
            <a:avLst/>
          </a:prstGeom>
        </p:spPr>
      </p:pic>
    </p:spTree>
    <p:extLst>
      <p:ext uri="{BB962C8B-B14F-4D97-AF65-F5344CB8AC3E}">
        <p14:creationId xmlns:p14="http://schemas.microsoft.com/office/powerpoint/2010/main" val="38152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ntwurfsvorlage &quot;Schneeflocken&quo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3565624_TF03460579" id="{57AA55AA-5C01-40AE-B479-4D2860981889}" vid="{4BFFBAC9-8D8F-4E54-A3E8-61E0146135AB}"/>
    </a:ext>
  </a:extLst>
</a:theme>
</file>

<file path=ppt/theme/theme2.xml><?xml version="1.0" encoding="utf-8"?>
<a:theme xmlns:a="http://schemas.openxmlformats.org/drawingml/2006/main" name="Office-Desig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5ED37-D514-41C3-9B3C-B262145D17B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783485-1103-4BBC-98A1-D39A24815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Entwurfsfolien Schneeflocken</Template>
  <TotalTime>0</TotalTime>
  <Words>116</Words>
  <Application>Microsoft Office PowerPoint</Application>
  <PresentationFormat>Benutzerdefiniert</PresentationFormat>
  <Paragraphs>9</Paragraphs>
  <Slides>8</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Century Gothic</vt:lpstr>
      <vt:lpstr>Euphemia</vt:lpstr>
      <vt:lpstr>Entwurfsvorlage "Schneeflocken"</vt:lpstr>
      <vt:lpstr>Es weihnachtet sehr </vt:lpstr>
      <vt:lpstr>PowerPoint-Präsentation</vt:lpstr>
      <vt:lpstr>Eine Tanne ist zum Schmücken bereit.</vt:lpstr>
      <vt:lpstr>Was wir hier Tannenbaum nennen, war in der alten Heimat der Christbaum. Auch daran merkt man, wie sehr sich unsere Sprache und die Welt verändern. Weg vom Christlichen, hin zum Weltlichen.</vt:lpstr>
      <vt:lpstr>Daheim ist das Christkind gekommen, hier kommt der Weihnachtsmann. Das Christkind aber gibt es noch. Schauen wir nach Österreich, bemerkt man Standhaftigkeit in Glauben und Tradition. In Steyer bei Linz gibt es ein Postamt Christkindl.</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weihnachtet sehr </dc:title>
  <dc:creator>Helen</dc:creator>
  <cp:lastModifiedBy>Heidi</cp:lastModifiedBy>
  <cp:revision>9</cp:revision>
  <dcterms:created xsi:type="dcterms:W3CDTF">2021-12-18T20:16:13Z</dcterms:created>
  <dcterms:modified xsi:type="dcterms:W3CDTF">2021-12-21T19:58:10Z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