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2"/>
  </p:notesMasterIdLst>
  <p:handoutMasterIdLst>
    <p:handoutMasterId r:id="rId13"/>
  </p:handoutMasterIdLst>
  <p:sldIdLst>
    <p:sldId id="264" r:id="rId2"/>
    <p:sldId id="265" r:id="rId3"/>
    <p:sldId id="268" r:id="rId4"/>
    <p:sldId id="273" r:id="rId5"/>
    <p:sldId id="266" r:id="rId6"/>
    <p:sldId id="267" r:id="rId7"/>
    <p:sldId id="270" r:id="rId8"/>
    <p:sldId id="269" r:id="rId9"/>
    <p:sldId id="271" r:id="rId10"/>
    <p:sldId id="272" r:id="rId11"/>
  </p:sldIdLst>
  <p:sldSz cx="12188825" cy="6858000"/>
  <p:notesSz cx="6858000" cy="9144000"/>
  <p:defaultTextStyle>
    <a:defPPr rtl="0">
      <a:defRPr lang="de-de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pos="191" userDrawn="1">
          <p15:clr>
            <a:srgbClr val="A4A3A4"/>
          </p15:clr>
        </p15:guide>
        <p15:guide id="8" pos="748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0" pos="71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79" d="100"/>
          <a:sy n="79" d="100"/>
        </p:scale>
        <p:origin x="126" y="78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 pos="191"/>
        <p:guide pos="7486"/>
        <p:guide pos="576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D9AD01F-8B67-4604-8B59-A8BE23DFB453}" type="datetime1">
              <a:rPr lang="de-DE" smtClean="0"/>
              <a:t>21.12.2021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A52D9BF-D574-4807-B36C-9E2A025BE826}" type="slidenum">
              <a:rPr lang="de-DE" smtClean="0"/>
              <a:pPr algn="r"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935FEAB1-D04E-4AB4-8822-503C283D4675}" type="datetime1">
              <a:rPr lang="de-DE" smtClean="0"/>
              <a:pPr/>
              <a:t>21.12.2021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dirty="0"/>
              <a:t>Textmasterformat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E11EC53-F507-411E-9ADC-FBCFECE09D3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68246" y="1828800"/>
            <a:ext cx="9220200" cy="2147926"/>
          </a:xfrm>
        </p:spPr>
        <p:txBody>
          <a:bodyPr rtlCol="0" anchor="ctr">
            <a:normAutofit/>
          </a:bodyPr>
          <a:lstStyle>
            <a:lvl1pPr algn="ctr" rtl="0">
              <a:defRPr sz="4400" cap="all" normalizeH="0" baseline="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68246" y="4063998"/>
            <a:ext cx="9220200" cy="1016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9D5216-6EE2-451A-BC99-D50C1742520B}" type="datetime1">
              <a:rPr lang="de-DE" smtClean="0"/>
              <a:pPr/>
              <a:t>21.12.2021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ives 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rtlCol="0" anchor="b" anchorCtr="0">
            <a:normAutofit/>
          </a:bodyPr>
          <a:lstStyle>
            <a:lvl1pPr algn="l" rtl="0">
              <a:defRPr sz="3000" b="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e-DE" sz="2400" dirty="0"/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507869" y="482602"/>
            <a:ext cx="6602281" cy="5842001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2" indent="0" algn="l" rtl="0">
              <a:buNone/>
              <a:defRPr sz="2700"/>
            </a:lvl5pPr>
            <a:lvl6pPr marL="3047466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813483-9DC7-481D-9A19-7AD6CAD2C494}" type="datetime1">
              <a:rPr lang="de-DE" smtClean="0"/>
              <a:pPr/>
              <a:t>21.12.2021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07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2669581" algn="l" rtl="0">
              <a:defRPr baseline="0"/>
            </a:lvl6pPr>
            <a:lvl7pPr marL="2669581" algn="l" rtl="0">
              <a:defRPr baseline="0"/>
            </a:lvl7pPr>
            <a:lvl8pPr marL="2669581" algn="l" rtl="0">
              <a:defRPr baseline="0"/>
            </a:lvl8pPr>
            <a:lvl9pPr marL="2669581" algn="l" rtl="0">
              <a:defRPr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5B3CE6-4D0C-493A-A02E-CB53198AF7E6}" type="datetime1">
              <a:rPr lang="de-DE" smtClean="0"/>
              <a:pPr/>
              <a:t>21.12.2021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34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040043" y="685800"/>
            <a:ext cx="1843982" cy="5588002"/>
          </a:xfrm>
        </p:spPr>
        <p:txBody>
          <a:bodyPr vert="eaVert"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14163" y="685800"/>
            <a:ext cx="9040045" cy="5588002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74398A5-55B9-478E-9373-498688CD3498}" type="datetime1">
              <a:rPr lang="de-DE" smtClean="0"/>
              <a:pPr/>
              <a:t>21.12.2021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17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163" y="1803401"/>
            <a:ext cx="10360501" cy="4470400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9748AB-36E4-44E3-8368-DAE04C61E064}" type="datetime1">
              <a:rPr lang="de-DE" smtClean="0"/>
              <a:pPr/>
              <a:t>21.12.2021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43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8883" y="1524002"/>
            <a:ext cx="9751060" cy="1992597"/>
          </a:xfrm>
        </p:spPr>
        <p:txBody>
          <a:bodyPr rtlCol="0" anchor="b" anchorCtr="0">
            <a:noAutofit/>
          </a:bodyPr>
          <a:lstStyle>
            <a:lvl1pPr algn="ctr" rtl="0">
              <a:defRPr sz="4400" b="0" cap="all" baseline="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rtlCol="0" anchor="t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4FE8651-DEB3-4854-AD95-4DDC71760142}" type="datetime1">
              <a:rPr lang="de-DE" smtClean="0"/>
              <a:pPr/>
              <a:t>21.12.2021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89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 baseline="0"/>
            </a:lvl6pPr>
            <a:lvl7pPr marL="2669581" algn="l" rtl="0">
              <a:defRPr sz="1400" baseline="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E27F43-C0B3-4C7E-A38C-A184044D00F8}" type="datetime1">
              <a:rPr lang="de-DE" smtClean="0"/>
              <a:pPr/>
              <a:t>21.12.2021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6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2" indent="0" algn="l" rtl="0">
              <a:buNone/>
              <a:defRPr sz="2100" b="1"/>
            </a:lvl5pPr>
            <a:lvl6pPr marL="3047466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2" indent="0" algn="l" rtl="0">
              <a:buNone/>
              <a:defRPr sz="2100" b="1"/>
            </a:lvl5pPr>
            <a:lvl6pPr marL="3047466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E17BEA2-D7A9-4EB3-B7F2-5BBE778F41D5}" type="datetime1">
              <a:rPr lang="de-DE" smtClean="0"/>
              <a:pPr/>
              <a:t>21.12.2021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16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3CBDBE-7C5E-4BB1-9ACC-F684C48DF768}" type="datetime1">
              <a:rPr lang="de-DE" smtClean="0"/>
              <a:pPr/>
              <a:t>21.12.2021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96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ECD3F1-B9D7-4604-A023-610562330AE9}" type="datetime1">
              <a:rPr lang="de-DE" smtClean="0"/>
              <a:pPr/>
              <a:t>21.12.2021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03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rtlCol="0" anchor="b">
            <a:noAutofit/>
          </a:bodyPr>
          <a:lstStyle>
            <a:lvl1pPr algn="l" rtl="0">
              <a:defRPr sz="3000" b="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white">
          <a:xfrm>
            <a:off x="507868" y="482602"/>
            <a:ext cx="6602280" cy="5842001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295C38-09F7-4D08-92F2-94F79302C0CF}" type="datetime1">
              <a:rPr lang="de-DE" smtClean="0"/>
              <a:pPr/>
              <a:t>21.12.2021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83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99134" y="1905000"/>
            <a:ext cx="5180251" cy="1727200"/>
          </a:xfrm>
        </p:spPr>
        <p:txBody>
          <a:bodyPr rtlCol="0" anchor="b" anchorCtr="0">
            <a:normAutofit/>
          </a:bodyPr>
          <a:lstStyle>
            <a:lvl1pPr algn="l" rtl="0">
              <a:defRPr sz="3000" b="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e-DE" sz="2400" dirty="0"/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507870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2" indent="0" algn="l" rtl="0">
              <a:buNone/>
              <a:defRPr sz="2700"/>
            </a:lvl5pPr>
            <a:lvl6pPr marL="3047466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99134" y="3733800"/>
            <a:ext cx="5180251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915E7D-388A-4B03-B5AE-3FF99B4A9429}" type="datetime1">
              <a:rPr lang="de-DE" smtClean="0"/>
              <a:pPr/>
              <a:t>21.12.2021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89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4163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de-DE" dirty="0"/>
              <a:t>Textmasterformat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1C5A8BDB-CC6B-4F39-93D4-3A2599DAD3B6}" type="datetime1">
              <a:rPr lang="de-DE" smtClean="0"/>
              <a:pPr/>
              <a:t>21.12.2021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94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3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590ACD-6AAD-4069-972E-FBF741A2D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036" y="2636912"/>
            <a:ext cx="7978409" cy="648072"/>
          </a:xfrm>
        </p:spPr>
        <p:txBody>
          <a:bodyPr>
            <a:normAutofit fontScale="90000"/>
          </a:bodyPr>
          <a:lstStyle/>
          <a:p>
            <a:r>
              <a:rPr lang="de-DE" i="1" dirty="0"/>
              <a:t>Heilig-Abend 2021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7CCEDD3-7C25-41E2-A701-659880ED4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972" y="3573016"/>
            <a:ext cx="8554473" cy="2808312"/>
          </a:xfrm>
        </p:spPr>
        <p:txBody>
          <a:bodyPr>
            <a:normAutofit/>
          </a:bodyPr>
          <a:lstStyle/>
          <a:p>
            <a:r>
              <a:rPr lang="de-DE" sz="3000" i="1" dirty="0"/>
              <a:t>Das Christkind kehrt in alle Stuben ein,</a:t>
            </a:r>
          </a:p>
          <a:p>
            <a:r>
              <a:rPr lang="de-DE" sz="3000" i="1" dirty="0"/>
              <a:t>will Großen und Kleinen Begleiter sein.</a:t>
            </a:r>
          </a:p>
          <a:p>
            <a:r>
              <a:rPr lang="de-DE" sz="3000" i="1" dirty="0"/>
              <a:t>Frieden und Freude breitet sich aus</a:t>
            </a:r>
          </a:p>
          <a:p>
            <a:r>
              <a:rPr lang="de-DE" sz="3000" i="1" dirty="0"/>
              <a:t>in jedem festlich geschmückten Haus. </a:t>
            </a:r>
          </a:p>
          <a:p>
            <a:r>
              <a:rPr lang="de-DE" sz="3000" i="1" dirty="0"/>
              <a:t>Weihnachtzauber überall</a:t>
            </a:r>
          </a:p>
          <a:p>
            <a:r>
              <a:rPr lang="de-DE" sz="3000" i="1" dirty="0"/>
              <a:t>mit dem Kind aus Bethlehems Stall.</a:t>
            </a: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8C7D186-AC9F-4364-A1DD-8201EECC57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21" y="188640"/>
            <a:ext cx="9334773" cy="206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2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08B9F5-2B8F-4F4F-BB8B-C2A5894EB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i="1" dirty="0"/>
              <a:t>Allen Landsleuten, </a:t>
            </a:r>
            <a:br>
              <a:rPr lang="de-DE" i="1" dirty="0"/>
            </a:br>
            <a:r>
              <a:rPr lang="de-DE" i="1" dirty="0"/>
              <a:t>FROHE GESEGNETE WEIHNACHTEN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E590881-C5C5-4367-9AA1-68C69D69C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3" y="2060848"/>
            <a:ext cx="10640324" cy="400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9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488DA3E-A0B9-4D50-A8D9-F488A54CF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85" y="188640"/>
            <a:ext cx="4069558" cy="614910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CA593C6-CF06-4AAC-8394-22C7317EF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08" y="638900"/>
            <a:ext cx="2952328" cy="524858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CBB444C-0A42-441A-95D5-B84027BCD4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64" y="638900"/>
            <a:ext cx="4053204" cy="52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B27FB7-8D8F-496D-A00E-192BD538A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63" y="260648"/>
            <a:ext cx="10360501" cy="1080120"/>
          </a:xfrm>
        </p:spPr>
        <p:txBody>
          <a:bodyPr/>
          <a:lstStyle/>
          <a:p>
            <a:pPr algn="ctr"/>
            <a:r>
              <a:rPr lang="de-DE" i="1" dirty="0"/>
              <a:t>Dieses Bild stand oft in der Sakristei in der Religionsstunde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D156683-AFE0-4165-994F-76A8CA201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62" y="1556792"/>
            <a:ext cx="76073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9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9F67EB6-A18A-4E8E-B6E8-36259DCB87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80" y="645536"/>
            <a:ext cx="6089523" cy="556692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412A9B8-B7F1-49BE-B806-6DF214ADA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8" y="1052736"/>
            <a:ext cx="5677768" cy="47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2904DC2-C8ED-419B-9DAA-5A2A99506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4" y="332656"/>
            <a:ext cx="9433791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1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E6FB5A1-FABA-46E4-9942-989BE9390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88" y="620688"/>
            <a:ext cx="9901100" cy="561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3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774813-1025-4FBB-ACA5-08CA6BD90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63" y="116632"/>
            <a:ext cx="10360501" cy="936104"/>
          </a:xfrm>
        </p:spPr>
        <p:txBody>
          <a:bodyPr/>
          <a:lstStyle/>
          <a:p>
            <a:pPr algn="ctr"/>
            <a:r>
              <a:rPr lang="de-DE" i="1" dirty="0"/>
              <a:t>Unsere Nachkommen als „Christkind“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D001B60-A930-41BD-9D48-5C6AB8483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1340768"/>
            <a:ext cx="5972337" cy="508486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E1CD4CD-01DE-4B05-9D77-3C33F61D4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72" y="1302470"/>
            <a:ext cx="3600400" cy="509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92E9E07-1E7D-47FE-A499-9CC975739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78" y="1700808"/>
            <a:ext cx="5628118" cy="422108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F62151E-E2FB-4146-928B-849E021A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4" y="764704"/>
            <a:ext cx="5424704" cy="43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7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DC3A8EE-6194-4EA9-A5DD-8DC0FD9BC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881849"/>
            <a:ext cx="6784182" cy="529206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09469F3-A287-45B1-8DF7-CD3D565355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070" y="980728"/>
            <a:ext cx="4158835" cy="509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1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rmin Querformat-Designvorlag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804_TF03460512_TF03460512.potx" id="{C8D8BA5D-B875-4B31-A674-4CD38DC716FD}" vid="{E59ECC8C-49F9-49B8-9F20-FA35ACA828F3}"/>
    </a:ext>
  </a:extLst>
</a:theme>
</file>

<file path=ppt/theme/theme2.xml><?xml version="1.0" encoding="utf-8"?>
<a:theme xmlns:a="http://schemas.openxmlformats.org/drawingml/2006/main" name="Office-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Karmin-Designfolien im Querformat</Template>
  <TotalTime>0</TotalTime>
  <Words>61</Words>
  <Application>Microsoft Office PowerPoint</Application>
  <PresentationFormat>Benutzerdefiniert</PresentationFormat>
  <Paragraphs>10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Cambria</vt:lpstr>
      <vt:lpstr>Century Gothic</vt:lpstr>
      <vt:lpstr>Karmin Querformat-Designvorlage</vt:lpstr>
      <vt:lpstr>Heilig-Abend 2021</vt:lpstr>
      <vt:lpstr>PowerPoint-Präsentation</vt:lpstr>
      <vt:lpstr>Dieses Bild stand oft in der Sakristei in der Religionsstunde</vt:lpstr>
      <vt:lpstr>PowerPoint-Präsentation</vt:lpstr>
      <vt:lpstr>PowerPoint-Präsentation</vt:lpstr>
      <vt:lpstr>PowerPoint-Präsentation</vt:lpstr>
      <vt:lpstr>Unsere Nachkommen als „Christkind“</vt:lpstr>
      <vt:lpstr>PowerPoint-Präsentation</vt:lpstr>
      <vt:lpstr>PowerPoint-Präsentation</vt:lpstr>
      <vt:lpstr>Allen Landsleuten,  FROHE GESEGNETE WEIHNACHTEN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Heilig-Abend 2021</dc:title>
  <dc:creator>Helen</dc:creator>
  <cp:lastModifiedBy>Heidi</cp:lastModifiedBy>
  <cp:revision>5</cp:revision>
  <dcterms:created xsi:type="dcterms:W3CDTF">2021-12-20T20:44:47Z</dcterms:created>
  <dcterms:modified xsi:type="dcterms:W3CDTF">2021-12-21T20:02:41Z</dcterms:modified>
</cp:coreProperties>
</file>