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5" r:id="rId3"/>
    <p:sldId id="266" r:id="rId4"/>
    <p:sldId id="268" r:id="rId5"/>
    <p:sldId id="267" r:id="rId6"/>
    <p:sldId id="272" r:id="rId7"/>
    <p:sldId id="269" r:id="rId8"/>
    <p:sldId id="270" r:id="rId9"/>
    <p:sldId id="271" r:id="rId10"/>
    <p:sldId id="273" r:id="rId11"/>
    <p:sldId id="275" r:id="rId12"/>
  </p:sldIdLst>
  <p:sldSz cx="12188825" cy="6858000"/>
  <p:notesSz cx="6858000" cy="9144000"/>
  <p:defaultTextStyle>
    <a:defPPr rtl="0">
      <a:defRPr lang="de-de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>
      <p:cViewPr varScale="1">
        <p:scale>
          <a:sx n="74" d="100"/>
          <a:sy n="74" d="100"/>
        </p:scale>
        <p:origin x="84" y="106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9AD01F-8B67-4604-8B59-A8BE23DFB453}" type="datetime1">
              <a:rPr lang="de-DE" smtClean="0"/>
              <a:t>07.12.2022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A52D9BF-D574-4807-B36C-9E2A025BE826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935FEAB1-D04E-4AB4-8822-503C283D4675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E11EC53-F507-411E-9ADC-FBCFECE09D3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9D5216-6EE2-451A-BC99-D50C1742520B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es 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0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sz="240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813483-9DC7-481D-9A19-7AD6CAD2C494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5B3CE6-4D0C-493A-A02E-CB53198AF7E6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4398A5-55B9-478E-9373-498688CD3498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9748AB-36E4-44E3-8368-DAE04C61E064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E8651-DEB3-4854-AD95-4DDC71760142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E27F43-C0B3-4C7E-A38C-A184044D00F8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17BEA2-D7A9-4EB3-B7F2-5BBE778F41D5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3CBDBE-7C5E-4BB1-9ACC-F684C48DF768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ECD3F1-B9D7-4604-A023-610562330AE9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0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295C38-09F7-4D08-92F2-94F79302C0CF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0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sz="240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915E7D-388A-4B03-B5AE-3FF99B4A9429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1C5A8BDB-CC6B-4F39-93D4-3A2599DAD3B6}" type="datetime1">
              <a:rPr lang="de-DE" smtClean="0"/>
              <a:pPr/>
              <a:t>07.12.2022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3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i="1" dirty="0"/>
              <a:t>Urgroßeltern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/>
              <a:t>Viele alte Menschen durften in Deutschland lange leben und ihre Ur-, auch Ur-Urenkel erleben.</a:t>
            </a: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48997-AD0A-CBE3-3DFB-CAA98F19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260648"/>
            <a:ext cx="10360501" cy="714152"/>
          </a:xfrm>
        </p:spPr>
        <p:txBody>
          <a:bodyPr>
            <a:normAutofit/>
          </a:bodyPr>
          <a:lstStyle/>
          <a:p>
            <a:r>
              <a:rPr lang="de-DE" sz="2400" i="1" dirty="0"/>
              <a:t>Barbara und Peter Eichinger mit Enkel und Urenkel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F5429C-C9A7-A46A-2E26-53492FDFD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34" y="1340768"/>
            <a:ext cx="6530826" cy="48450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085A7E0-CD10-A621-F656-F1F986052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9" y="1484784"/>
            <a:ext cx="4800220" cy="47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2256A-1742-DEEC-0FCA-0BDEE58D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482600"/>
            <a:ext cx="9572740" cy="1002184"/>
          </a:xfrm>
        </p:spPr>
        <p:txBody>
          <a:bodyPr>
            <a:normAutofit/>
          </a:bodyPr>
          <a:lstStyle/>
          <a:p>
            <a:r>
              <a:rPr lang="de-DE" sz="2400" i="1" dirty="0"/>
              <a:t>Urenkel Eichinger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8CA46B-666D-C37D-ADFA-F9304849D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910904"/>
            <a:ext cx="5975914" cy="446449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A982CF-AAA2-663A-7DEE-D045253A2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836712"/>
            <a:ext cx="529608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EBB27-6D44-0C90-AD14-0418E11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404664"/>
            <a:ext cx="10360501" cy="498128"/>
          </a:xfrm>
        </p:spPr>
        <p:txBody>
          <a:bodyPr>
            <a:normAutofit/>
          </a:bodyPr>
          <a:lstStyle/>
          <a:p>
            <a:pPr algn="ctr"/>
            <a:r>
              <a:rPr lang="de-DE" sz="2400" i="1" dirty="0"/>
              <a:t>Enkelkinder VON Anna Potche mit 100 Jahren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BED089-9A1D-F356-BE0B-117784F9C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76" y="1124744"/>
            <a:ext cx="7848872" cy="550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B7E0C-CC27-C883-49DF-026B7893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404664"/>
            <a:ext cx="10360501" cy="498128"/>
          </a:xfrm>
        </p:spPr>
        <p:txBody>
          <a:bodyPr>
            <a:normAutofit/>
          </a:bodyPr>
          <a:lstStyle/>
          <a:p>
            <a:pPr algn="ctr"/>
            <a:r>
              <a:rPr lang="de-DE" sz="2400" i="1" dirty="0"/>
              <a:t>Urenkelkinder VON Anna Potche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8534F0-7A93-BC4A-45B3-E6C104E81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08" y="1124744"/>
            <a:ext cx="7272808" cy="54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61AF2-23EF-C203-DB58-55C59EB5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332656"/>
            <a:ext cx="10360501" cy="498128"/>
          </a:xfrm>
        </p:spPr>
        <p:txBody>
          <a:bodyPr>
            <a:normAutofit/>
          </a:bodyPr>
          <a:lstStyle/>
          <a:p>
            <a:pPr algn="ctr"/>
            <a:r>
              <a:rPr lang="de-DE" sz="2400" i="1" dirty="0"/>
              <a:t>Ur-Urenkel VON Anna Potche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FD977B-779E-4488-23F6-70F097479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61" y="980728"/>
            <a:ext cx="7349302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95486-22B4-85C4-BD51-706C62E9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2600"/>
            <a:ext cx="12188825" cy="498128"/>
          </a:xfrm>
        </p:spPr>
        <p:txBody>
          <a:bodyPr>
            <a:normAutofit/>
          </a:bodyPr>
          <a:lstStyle/>
          <a:p>
            <a:pPr algn="ctr"/>
            <a:r>
              <a:rPr lang="de-DE" sz="2400" i="1" dirty="0"/>
              <a:t>Urenkel VON Anna  Mathis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8F98A0-C9A2-6E75-756E-179053089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57" y="1224136"/>
            <a:ext cx="7510909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81910-4F54-94AC-F109-D13F6482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570136"/>
          </a:xfrm>
        </p:spPr>
        <p:txBody>
          <a:bodyPr/>
          <a:lstStyle/>
          <a:p>
            <a:pPr algn="ctr"/>
            <a:r>
              <a:rPr lang="de-DE" sz="2400" i="1" dirty="0"/>
              <a:t>Enkel und Urenkel Von Anna Seibert und Anna Mathis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956520-641D-D002-3461-C4DC3F89B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725" y="1257299"/>
            <a:ext cx="4074873" cy="52479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55C18C-A599-EDB6-0375-F8A5FA636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7" y="1554703"/>
            <a:ext cx="742703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64D5F-6635-6AC1-3382-02A67F38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260648"/>
            <a:ext cx="10360501" cy="642144"/>
          </a:xfrm>
        </p:spPr>
        <p:txBody>
          <a:bodyPr>
            <a:normAutofit/>
          </a:bodyPr>
          <a:lstStyle/>
          <a:p>
            <a:pPr algn="ctr"/>
            <a:r>
              <a:rPr lang="de-DE" sz="2400" i="1" dirty="0"/>
              <a:t>Enkel und Urenkel VON Anna Oberle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DBB9CE-C0C3-6D2A-1B85-209F1F0DF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99" y="1124744"/>
            <a:ext cx="8437026" cy="54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07249-C087-5E9C-A739-487AE81AC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428"/>
            <a:ext cx="12188825" cy="551284"/>
          </a:xfrm>
        </p:spPr>
        <p:txBody>
          <a:bodyPr>
            <a:normAutofit/>
          </a:bodyPr>
          <a:lstStyle/>
          <a:p>
            <a:pPr algn="ctr"/>
            <a:r>
              <a:rPr lang="de-DE" sz="2400" i="1" dirty="0"/>
              <a:t>Urenkel VON Margarete Seibert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4CB5EB-D49F-BC5A-0924-FBD7DCF5A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98" y="1094848"/>
            <a:ext cx="677702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2EC6E-40B6-29A1-FE60-8E187BC7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482600"/>
            <a:ext cx="9649072" cy="498128"/>
          </a:xfrm>
        </p:spPr>
        <p:txBody>
          <a:bodyPr>
            <a:normAutofit/>
          </a:bodyPr>
          <a:lstStyle/>
          <a:p>
            <a:r>
              <a:rPr lang="de-DE" sz="2400" i="1" dirty="0"/>
              <a:t>Urenkel VON Marianne </a:t>
            </a:r>
            <a:r>
              <a:rPr lang="de-DE" sz="2400" i="1" dirty="0" err="1"/>
              <a:t>Griesz</a:t>
            </a:r>
            <a:endParaRPr lang="de-DE" sz="2400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622F35-88EB-E76D-8353-25DD5D929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352842"/>
            <a:ext cx="6696744" cy="50225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ECB5AF-1BE7-4C30-3F51-86045A0CC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09" y="3442444"/>
            <a:ext cx="4473544" cy="30689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AA538E3-FA95-1DF4-7135-86AB5E956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22" y="311572"/>
            <a:ext cx="4074517" cy="289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min Querformat-Designvorlag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804_TF03460512_TF03460512.potx" id="{C8D8BA5D-B875-4B31-A674-4CD38DC716FD}" vid="{E59ECC8C-49F9-49B8-9F20-FA35ACA828F3}"/>
    </a:ext>
  </a:extLst>
</a:theme>
</file>

<file path=ppt/theme/theme2.xml><?xml version="1.0" encoding="utf-8"?>
<a:theme xmlns:a="http://schemas.openxmlformats.org/drawingml/2006/main" name="Office-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Karmin-Designfolien im Querformat</Template>
  <TotalTime>0</TotalTime>
  <Words>70</Words>
  <Application>Microsoft Office PowerPoint</Application>
  <PresentationFormat>Benutzerdefiniert</PresentationFormat>
  <Paragraphs>13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Cambria</vt:lpstr>
      <vt:lpstr>Century Gothic</vt:lpstr>
      <vt:lpstr>Karmin Querformat-Designvorlage</vt:lpstr>
      <vt:lpstr>Urgroßeltern </vt:lpstr>
      <vt:lpstr>Enkelkinder VON Anna Potche mit 100 Jahren</vt:lpstr>
      <vt:lpstr>Urenkelkinder VON Anna Potche</vt:lpstr>
      <vt:lpstr>Ur-Urenkel VON Anna Potche</vt:lpstr>
      <vt:lpstr>Urenkel VON Anna  Mathis</vt:lpstr>
      <vt:lpstr>Enkel und Urenkel Von Anna Seibert und Anna Mathis</vt:lpstr>
      <vt:lpstr>Enkel und Urenkel VON Anna Oberle</vt:lpstr>
      <vt:lpstr>Urenkel VON Margarete Seibert</vt:lpstr>
      <vt:lpstr>Urenkel VON Marianne Griesz</vt:lpstr>
      <vt:lpstr>Barbara und Peter Eichinger mit Enkel und Urenkel</vt:lpstr>
      <vt:lpstr>Urenkel Eichinger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Urgroßmütter </dc:title>
  <dc:creator>Helen</dc:creator>
  <cp:lastModifiedBy>Heidi</cp:lastModifiedBy>
  <cp:revision>12</cp:revision>
  <dcterms:created xsi:type="dcterms:W3CDTF">2022-12-03T20:56:06Z</dcterms:created>
  <dcterms:modified xsi:type="dcterms:W3CDTF">2022-12-07T14:35:10Z</dcterms:modified>
</cp:coreProperties>
</file>