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296" r:id="rId6"/>
    <p:sldId id="306" r:id="rId7"/>
    <p:sldId id="311" r:id="rId8"/>
    <p:sldId id="312" r:id="rId9"/>
    <p:sldId id="313" r:id="rId10"/>
    <p:sldId id="318" r:id="rId11"/>
    <p:sldId id="319" r:id="rId12"/>
    <p:sldId id="320" r:id="rId13"/>
    <p:sldId id="314" r:id="rId14"/>
    <p:sldId id="321" r:id="rId15"/>
    <p:sldId id="315" r:id="rId16"/>
    <p:sldId id="316" r:id="rId17"/>
    <p:sldId id="317" r:id="rId1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879" autoAdjust="0"/>
  </p:normalViewPr>
  <p:slideViewPr>
    <p:cSldViewPr snapToGrid="0">
      <p:cViewPr varScale="1">
        <p:scale>
          <a:sx n="74" d="100"/>
          <a:sy n="74" d="100"/>
        </p:scale>
        <p:origin x="8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62A5AE42-7DC1-8140-9B13-146984FDEF22}" type="datetimeFigureOut">
              <a:rPr lang="de-DE" smtClean="0"/>
              <a:t>07.12.2022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17369B77-94AB-0344-9EBF-9DB9EE8D3AB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E8F75F72-8950-AF4F-9381-1D26FB547EA1}" type="datetimeFigureOut">
              <a:rPr lang="de-DE" smtClean="0"/>
              <a:t>07.12.2022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0775476F-A808-1F46-A368-07984F6DA2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0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775476F-A808-1F46-A368-07984F6DA22E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0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in Bild, das Text enthält, Pflanze&#10;&#10;Automatisch generierte Beschreibung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d 10" descr="Ein Bild, das Text enthält&#10;&#10;Automatisch generierte Beschreibung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de-DE" sz="46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de-DE" sz="2400"/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9" name="Bild 8" descr="Ein Bild mit Textilien&#10;&#10;Automatisch generierte Beschreibung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Blume, Pflanze&#10;&#10;Automatisch generierte Beschreibung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36" name="Bild 35" descr="Nahaufnahme eines Baums&#10;&#10;Die Beschreibung wurde automatisch mit mittlerem Zuverlässigkeitsgrad generiert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38" name="Bild 37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Ein Bild mit Textilien&#10;&#10;Automatisch generierte Beschreibung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Blume, Pflanze&#10;&#10;Automatisch generierte Beschreibung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Bild 9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Bild 11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7" name="Bild 6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 sz="2000"/>
            </a:lvl5pPr>
            <a:lvl6pPr>
              <a:defRPr lang="de-DE" sz="2000"/>
            </a:lvl6pPr>
            <a:lvl7pPr>
              <a:defRPr lang="de-DE" sz="2000"/>
            </a:lvl7pPr>
            <a:lvl8pPr>
              <a:defRPr lang="de-DE" sz="2000"/>
            </a:lvl8pPr>
            <a:lvl9pPr>
              <a:defRPr lang="de-DE"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de-DE" sz="3200"/>
            </a:lvl1pPr>
            <a:lvl2pPr marL="457200" indent="0">
              <a:buNone/>
              <a:defRPr lang="de-DE" sz="2800"/>
            </a:lvl2pPr>
            <a:lvl3pPr marL="914400" indent="0">
              <a:buNone/>
              <a:defRPr lang="de-DE" sz="2400"/>
            </a:lvl3pPr>
            <a:lvl4pPr marL="1371600" indent="0">
              <a:buNone/>
              <a:defRPr lang="de-DE" sz="2000"/>
            </a:lvl4pPr>
            <a:lvl5pPr marL="1828800" indent="0">
              <a:buNone/>
              <a:defRPr lang="de-DE" sz="2000"/>
            </a:lvl5pPr>
            <a:lvl6pPr marL="2286000" indent="0">
              <a:buNone/>
              <a:defRPr lang="de-DE" sz="2000"/>
            </a:lvl6pPr>
            <a:lvl7pPr marL="2743200" indent="0">
              <a:buNone/>
              <a:defRPr lang="de-DE" sz="2000"/>
            </a:lvl7pPr>
            <a:lvl8pPr marL="3200400" indent="0">
              <a:buNone/>
              <a:defRPr lang="de-DE" sz="2000"/>
            </a:lvl8pPr>
            <a:lvl9pPr marL="3657600" indent="0">
              <a:buNone/>
              <a:defRPr lang="de-DE"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in Bild mit Textilien&#10;&#10;Automatisch generierte Beschreibung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de-DE" sz="2400"/>
            </a:lvl1pPr>
            <a:lvl2pPr marL="228600">
              <a:buClr>
                <a:srgbClr val="73292A"/>
              </a:buClr>
              <a:defRPr lang="de-DE" sz="2000"/>
            </a:lvl2pPr>
            <a:lvl3pPr marL="685800">
              <a:buClr>
                <a:srgbClr val="73292A"/>
              </a:buClr>
              <a:defRPr lang="de-DE" sz="1800"/>
            </a:lvl3pPr>
            <a:lvl4pPr marL="1143000">
              <a:buClr>
                <a:srgbClr val="73292A"/>
              </a:buClr>
              <a:defRPr lang="de-DE" sz="1600"/>
            </a:lvl4pPr>
            <a:lvl5pPr marL="1600200">
              <a:buClr>
                <a:srgbClr val="73292A"/>
              </a:buClr>
              <a:defRPr lang="de-DE" sz="16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6" name="Bild 5" descr="Ein Bild mit Blume, Pflanze&#10;&#10;Automatisch generierte Beschreibung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de-DE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Nahaufnahme einer Pflanz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Bild 8" descr="Ein Bild mit Bettzeug, Textilie&#10;&#10;Automatisch generierte Beschreibung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Bild 14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Bild 16" descr="Ein Bild, das Text enthält&#10;&#10;Automatisch generierte Beschreibung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ü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Textilien&#10;&#10;Automatisch generierte Beschreibung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6" name="Bild 15" descr="Ein Bild mit Blume, Pflanze&#10;&#10;Automatisch generierte Beschreibung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Bild 18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accent3"/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”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6" name="Bildplatzhalt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5" name="Textplatzhalt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4" name="Textplatzhalt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Bildplatzhalt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8" name="Textplatzhalt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7" name="Bildplatzhalt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1" name="Textplatzhalt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de-DE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1988"/>
            <a:ext cx="6693408" cy="88864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3200" b="1" i="1" dirty="0">
                <a:solidFill>
                  <a:srgbClr val="FFC000"/>
                </a:solidFill>
              </a:rPr>
              <a:t>Ein Fest für das ganze Dorf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400" y="2378863"/>
            <a:ext cx="3759200" cy="686308"/>
          </a:xfrm>
        </p:spPr>
        <p:txBody>
          <a:bodyPr rtlCol="0">
            <a:normAutofit fontScale="92500"/>
          </a:bodyPr>
          <a:lstStyle>
            <a:defPPr>
              <a:defRPr lang="de-DE"/>
            </a:defPPr>
          </a:lstStyle>
          <a:p>
            <a:pPr rtl="0"/>
            <a:r>
              <a:rPr lang="de-DE" b="1" dirty="0">
                <a:solidFill>
                  <a:srgbClr val="00B050"/>
                </a:solidFill>
              </a:rPr>
              <a:t>Es wird geheiratet in Jahrmarkt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3F53D7-AC1C-410D-2CA9-29F2AA5B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22250"/>
            <a:ext cx="962025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4112C-5DDB-3088-7A5A-30DCE741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601532"/>
            <a:ext cx="2947416" cy="1652968"/>
          </a:xfrm>
        </p:spPr>
        <p:txBody>
          <a:bodyPr>
            <a:normAutofit/>
          </a:bodyPr>
          <a:lstStyle/>
          <a:p>
            <a:r>
              <a:rPr lang="de-DE" sz="2400" i="1" dirty="0"/>
              <a:t> Blumenmädchen streuen Blumen.</a:t>
            </a:r>
            <a:br>
              <a:rPr lang="de-DE" sz="2400" i="1" dirty="0"/>
            </a:br>
            <a:r>
              <a:rPr lang="de-DE" sz="2400" i="1" dirty="0"/>
              <a:t>Die Musik spielte </a:t>
            </a:r>
            <a:br>
              <a:rPr lang="de-DE" sz="2400" i="1" dirty="0"/>
            </a:br>
            <a:r>
              <a:rPr lang="de-DE" sz="2400" i="1" dirty="0"/>
              <a:t>„Ganz in Weiß“.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EC1D85F-3D7A-84D0-7A90-9C4411927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668" y="297669"/>
            <a:ext cx="4178300" cy="6230477"/>
          </a:xfrm>
        </p:spPr>
      </p:pic>
    </p:spTree>
    <p:extLst>
      <p:ext uri="{BB962C8B-B14F-4D97-AF65-F5344CB8AC3E}">
        <p14:creationId xmlns:p14="http://schemas.microsoft.com/office/powerpoint/2010/main" val="40750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772646A-848A-740C-4BC8-4B8A19BC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94" y="514350"/>
            <a:ext cx="8041548" cy="584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6EB98C-966E-F7BF-959A-1377F5E66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9" y="1816100"/>
            <a:ext cx="3619625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EFCE1B0-164C-28F4-2793-D35C4095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49848"/>
            <a:ext cx="5917663" cy="553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CEA900-61D9-1D93-8F30-56F86E760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9770"/>
            <a:ext cx="5867400" cy="44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354C8A4-096B-722E-B072-7E28E834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9" y="635000"/>
            <a:ext cx="5645195" cy="558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9EDDDE-26B7-AAAE-4D23-DFD376459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867" y="417512"/>
            <a:ext cx="5888554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058" y="978408"/>
            <a:ext cx="3749040" cy="1325880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400" i="1" dirty="0">
                <a:solidFill>
                  <a:srgbClr val="00B050"/>
                </a:solidFill>
                <a:latin typeface="Baskerville Old Face" panose="02020602080505020303" pitchFamily="18" charset="77"/>
              </a:rPr>
              <a:t>Hochzeit von Andreas und</a:t>
            </a:r>
            <a:br>
              <a:rPr lang="de-DE" sz="2400" i="1" dirty="0">
                <a:solidFill>
                  <a:srgbClr val="00B050"/>
                </a:solidFill>
                <a:latin typeface="Baskerville Old Face" panose="02020602080505020303" pitchFamily="18" charset="77"/>
              </a:rPr>
            </a:br>
            <a:r>
              <a:rPr lang="de-DE" sz="2400" i="1" dirty="0">
                <a:solidFill>
                  <a:srgbClr val="00B050"/>
                </a:solidFill>
                <a:latin typeface="Baskerville Old Face" panose="02020602080505020303" pitchFamily="18" charset="77"/>
              </a:rPr>
              <a:t>Margarete Ebner geb. Hertz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A</a:t>
            </a:r>
          </a:p>
        </p:txBody>
      </p:sp>
      <p:pic>
        <p:nvPicPr>
          <p:cNvPr id="10" name="Bild 9" descr="Akzent des Pflanzenblattes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Bild 1928" descr="Akzent des Pflanzenblattes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52058" y="2905462"/>
            <a:ext cx="3749040" cy="27638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de-DE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Tag der Hochzeit</a:t>
            </a:r>
            <a:endParaRPr lang="de-DE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Calibri"/>
              </a:rPr>
              <a:t>Hochzeitszug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Die Trauung in der Kirche</a:t>
            </a:r>
            <a:endParaRPr lang="de-DE" sz="2400" b="1" i="1" dirty="0">
              <a:solidFill>
                <a:srgbClr val="FFC000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Calibri"/>
              </a:rPr>
              <a:t>Brauttanz</a:t>
            </a:r>
          </a:p>
          <a:p>
            <a:pPr rtl="0"/>
            <a:r>
              <a:rPr lang="de-DE" b="1" i="1" dirty="0">
                <a:solidFill>
                  <a:srgbClr val="FFC000"/>
                </a:solidFill>
                <a:latin typeface="Gill Sans Nova Light" panose="020B0302020104020203" pitchFamily="34" charset="0"/>
                <a:cs typeface="Calibri"/>
              </a:rPr>
              <a:t>Unterhaltung</a:t>
            </a: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8AC280E-8AC9-1489-FE51-35E08633B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1640" y="1407319"/>
            <a:ext cx="4060960" cy="4043362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55CC9A-844F-48FE-7B0C-2B5EAF7B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857" y="1185592"/>
            <a:ext cx="4951563" cy="51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E148202-A7F7-EA60-7F1E-EF6C0F3D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29" y="496743"/>
            <a:ext cx="8048742" cy="60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5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464794A-2F18-7381-603A-D74F7EE52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84514"/>
            <a:ext cx="9728200" cy="64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34D1FCE-5723-52F2-4B23-2A97717C4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1868"/>
            <a:ext cx="9982200" cy="63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3BA821-6256-188F-CC33-375A0C2E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2" y="876658"/>
            <a:ext cx="1090205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5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DFFA49-FA76-4E5A-A991-4CCBE7DE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328188"/>
            <a:ext cx="10655300" cy="62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7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ED9BCD-C8D5-758C-6311-E3065652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46" y="224951"/>
            <a:ext cx="9576308" cy="6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8_TF56410444_Win32" id="{47B1ABA9-DD8B-4C84-A317-B5152EEB7B07}" vid="{FD01B183-1F20-4585-BAEA-BAA48FC384A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Blumenmuster</Template>
  <TotalTime>0</TotalTime>
  <Words>51</Words>
  <Application>Microsoft Office PowerPoint</Application>
  <PresentationFormat>Breitbild</PresentationFormat>
  <Paragraphs>13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Office-Design</vt:lpstr>
      <vt:lpstr>Ein Fest für das ganze Dorf</vt:lpstr>
      <vt:lpstr>Hochzeit von Andreas und Margarete Ebner geb. Hertz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Blumenmädchen streuen Blumen. Die Musik spielte  „Ganz in Weiß“.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Fest für das ganze  Dorf</dc:title>
  <dc:creator>Helen</dc:creator>
  <cp:lastModifiedBy>Heidi</cp:lastModifiedBy>
  <cp:revision>8</cp:revision>
  <dcterms:created xsi:type="dcterms:W3CDTF">2022-12-03T19:28:26Z</dcterms:created>
  <dcterms:modified xsi:type="dcterms:W3CDTF">2022-12-08T11:57:08Z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