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4" r:id="rId3"/>
    <p:sldId id="259" r:id="rId4"/>
    <p:sldId id="270" r:id="rId5"/>
    <p:sldId id="271" r:id="rId6"/>
    <p:sldId id="272" r:id="rId7"/>
    <p:sldId id="273" r:id="rId8"/>
    <p:sldId id="274" r:id="rId9"/>
    <p:sldId id="275" r:id="rId1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291" autoAdjust="0"/>
  </p:normalViewPr>
  <p:slideViewPr>
    <p:cSldViewPr snapToGrid="0" showGuides="1">
      <p:cViewPr varScale="1">
        <p:scale>
          <a:sx n="74" d="100"/>
          <a:sy n="74" d="100"/>
        </p:scale>
        <p:origin x="84" y="330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63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A013A81-3DCA-48FF-B1B3-A7C975A278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C77BA0-3528-427C-9BE2-79D49213FF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9855983-FA24-4C6A-918B-BE6966558E69}" type="datetime1">
              <a:rPr lang="de-DE" smtClean="0"/>
              <a:t>10.12.2022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9A05A8F-DB20-403E-B1F6-934526320F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B1CAF2-EBF9-46DA-A085-6592F73308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0DF807-07AB-4E04-861A-CD3923A871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76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E2C5E38-AD19-416A-92B6-9CC3B2622B0D}" type="datetime1">
              <a:rPr lang="de-DE" noProof="0" smtClean="0"/>
              <a:t>10.12.2022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3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6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Da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21" name="Textplatzhalt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20XX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PRÄSENTATION</a:t>
            </a:r>
            <a:br>
              <a:rPr lang="de-DE" noProof="0"/>
            </a:br>
            <a:r>
              <a:rPr lang="de-DE" noProof="0"/>
              <a:t>TITEL</a:t>
            </a:r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Monat</a:t>
            </a:r>
          </a:p>
        </p:txBody>
      </p:sp>
      <p:sp>
        <p:nvSpPr>
          <p:cNvPr id="36" name="Textplatzhalt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de-DE" noProof="0"/>
              <a:t>Präsentation</a:t>
            </a:r>
            <a:br>
              <a:rPr lang="de-DE" noProof="0"/>
            </a:br>
            <a:r>
              <a:rPr lang="de-DE" noProof="0"/>
              <a:t>Slogan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ür Danke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6" name="Textplatzhalt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+7 678-555-0128</a:t>
            </a:r>
          </a:p>
        </p:txBody>
      </p:sp>
      <p:sp>
        <p:nvSpPr>
          <p:cNvPr id="18" name="Textplatzhalt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Telefon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de-DE" noProof="0"/>
              <a:t>Maximilian Tropschuh</a:t>
            </a:r>
          </a:p>
        </p:txBody>
      </p:sp>
      <p:sp>
        <p:nvSpPr>
          <p:cNvPr id="20" name="Textplatzhalt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MARTENSSON@BEISPIEL.COM</a:t>
            </a:r>
          </a:p>
        </p:txBody>
      </p:sp>
      <p:sp>
        <p:nvSpPr>
          <p:cNvPr id="22" name="Textplatzhalt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E-Mail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40A1271-E1E7-40AB-9552-9B4249544008}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PRÄSENTATION</a:t>
            </a:r>
            <a:br>
              <a:rPr lang="de-DE" noProof="0"/>
            </a:br>
            <a:r>
              <a:rPr lang="de-DE" noProof="0"/>
              <a:t>TITEL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SO VERWENDEN SIE DIESE VORLAGE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1</a:t>
            </a:r>
          </a:p>
        </p:txBody>
      </p:sp>
      <p:sp>
        <p:nvSpPr>
          <p:cNvPr id="32" name="Textplatzhalt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3" name="Textplatzhalt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2</a:t>
            </a:r>
          </a:p>
        </p:txBody>
      </p:sp>
      <p:sp>
        <p:nvSpPr>
          <p:cNvPr id="34" name="Textplatzhalt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5" name="Textplatzhalt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3</a:t>
            </a:r>
          </a:p>
        </p:txBody>
      </p:sp>
      <p:sp>
        <p:nvSpPr>
          <p:cNvPr id="36" name="Textplatzhalt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7" name="Textplatzhalt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8" name="Textplatzhalt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9" name="Textplatzhalt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0" name="Textplatzhalt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1" name="Textplatzhalt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2" name="Textplatzhalt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3" name="Textplatzhalt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4" name="Bildplatzhalt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0058" y="3976866"/>
            <a:ext cx="3273552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6" name="Bildplatzhalt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2" y="4041034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7" name="Bildplatzhalt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4041034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TRENNLINIENFOLIE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 b="1">
                <a:latin typeface="+mn-lt"/>
              </a:defRPr>
            </a:lvl1pPr>
          </a:lstStyle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TEXTLAYOUT 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 rtlCol="0"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n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TEXTLAYOUT 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 rtlCol="0"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mit 2 Abschn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Titel Abschnitt 1</a:t>
            </a:r>
          </a:p>
        </p:txBody>
      </p:sp>
      <p:sp>
        <p:nvSpPr>
          <p:cNvPr id="9" name="Textplatzhalt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Titel Abschnitt 2</a:t>
            </a:r>
          </a:p>
        </p:txBody>
      </p:sp>
      <p:sp>
        <p:nvSpPr>
          <p:cNvPr id="11" name="Textplatzhalt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Textplatzhalt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VERGLEICH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9" name="Textplatzhalt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 rtlCol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DIAGRAMMFOLIE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6" name="Diagrammplatzhalt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981371" y="1246188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Diagramm durch Klicken auf das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9" name="Textplatzhalt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 rtlCol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TABELLENFOLIE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3" name="Tabellenplatzhalt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911225" y="1505433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Tabelle durch Klicken auf das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4" name="Textplatzhalt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GROSSE BILDFOLIE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668B9DC-C6AF-45D4-BBA3-A5EF781EAB7F}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VIDEOFOLIE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6" name="Medienplatzhalt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395984" y="1497770"/>
            <a:ext cx="9400032" cy="42153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Medien durch Klicken auf das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de-DE" noProof="0"/>
              <a:t>TT.MM.20XX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de-DE" noProof="0"/>
              <a:t>FUSSZEILE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63" y="2069432"/>
            <a:ext cx="10117959" cy="1909010"/>
          </a:xfrm>
        </p:spPr>
        <p:txBody>
          <a:bodyPr rtlCol="0"/>
          <a:lstStyle/>
          <a:p>
            <a:pPr rtl="0"/>
            <a:r>
              <a:rPr lang="de-DE" dirty="0"/>
              <a:t> </a:t>
            </a:r>
            <a:r>
              <a:rPr lang="de-DE" sz="4400" i="1" dirty="0"/>
              <a:t>Besinnlich durch den Advent!</a:t>
            </a:r>
            <a:br>
              <a:rPr lang="de-DE" sz="4400" i="1" dirty="0"/>
            </a:br>
            <a:r>
              <a:rPr lang="de-DE" sz="4400" i="1" dirty="0"/>
              <a:t>Auch im Alltag!</a:t>
            </a:r>
          </a:p>
        </p:txBody>
      </p:sp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2-12-08 at 08.47.11">
            <a:hlinkClick r:id="" action="ppaction://media"/>
            <a:extLst>
              <a:ext uri="{FF2B5EF4-FFF2-40B4-BE49-F238E27FC236}">
                <a16:creationId xmlns:a16="http://schemas.microsoft.com/office/drawing/2014/main" id="{F448BA0B-3204-A0D1-72B4-ED769E2DF388}"/>
              </a:ext>
            </a:extLst>
          </p:cNvPr>
          <p:cNvPicPr>
            <a:picLocks noGrp="1" noChangeAspect="1"/>
          </p:cNvPicPr>
          <p:nvPr>
            <p:ph type="media" sz="quarter" idx="17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4538" y="1497013"/>
            <a:ext cx="5621337" cy="42164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8E33E82-C23E-5DA2-E467-A3603598B975}"/>
              </a:ext>
            </a:extLst>
          </p:cNvPr>
          <p:cNvSpPr txBox="1">
            <a:spLocks/>
          </p:cNvSpPr>
          <p:nvPr/>
        </p:nvSpPr>
        <p:spPr>
          <a:xfrm>
            <a:off x="0" y="5713413"/>
            <a:ext cx="12192000" cy="424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i="1" dirty="0">
                <a:solidFill>
                  <a:schemeClr val="bg1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9199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B51AE-252F-4958-A1E9-67C57179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65772"/>
            <a:ext cx="5320386" cy="729464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i="1" dirty="0"/>
              <a:t>Bekenntnis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5F389B-861B-485A-AD81-A9172882D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219218"/>
            <a:ext cx="5320386" cy="2762684"/>
          </a:xfrm>
        </p:spPr>
        <p:txBody>
          <a:bodyPr rtlCol="0">
            <a:normAutofit/>
          </a:bodyPr>
          <a:lstStyle/>
          <a:p>
            <a:pPr rtl="0"/>
            <a:r>
              <a:rPr lang="de-DE" b="1" i="1" dirty="0"/>
              <a:t>Achtsam im Jetzt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1FE0C33-CECE-4322-A29C-AEA87CDB13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2589" y="785611"/>
            <a:ext cx="4683150" cy="4700789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de-DE" sz="2000" dirty="0"/>
              <a:t>Wir eilen durch das Leben, sind dauernd</a:t>
            </a:r>
          </a:p>
          <a:p>
            <a:pPr marL="0" indent="0" rtl="0">
              <a:buNone/>
            </a:pPr>
            <a:r>
              <a:rPr lang="de-DE" sz="2000" dirty="0"/>
              <a:t>unterwegs. Erst später im Alter erfährt</a:t>
            </a:r>
          </a:p>
          <a:p>
            <a:pPr marL="0" indent="0" rtl="0">
              <a:buNone/>
            </a:pPr>
            <a:r>
              <a:rPr lang="de-DE" sz="2000" dirty="0"/>
              <a:t>man, was uns im Leben öfter hat gefehlt.</a:t>
            </a:r>
          </a:p>
          <a:p>
            <a:pPr marL="0" indent="0" rtl="0">
              <a:buNone/>
            </a:pPr>
            <a:r>
              <a:rPr lang="de-DE" sz="2000" dirty="0"/>
              <a:t>Besinnlichkeit und richtig Atem holen, mal</a:t>
            </a:r>
          </a:p>
          <a:p>
            <a:pPr marL="0" indent="0" rtl="0">
              <a:buNone/>
            </a:pPr>
            <a:r>
              <a:rPr lang="de-DE" sz="2000" dirty="0"/>
              <a:t>nachdenken über den Sinn unseres</a:t>
            </a:r>
          </a:p>
          <a:p>
            <a:pPr marL="0" indent="0" rtl="0">
              <a:buNone/>
            </a:pPr>
            <a:r>
              <a:rPr lang="de-DE" sz="2000" dirty="0"/>
              <a:t>Daseins, Körper, Geist und Seele im</a:t>
            </a:r>
          </a:p>
          <a:p>
            <a:pPr marL="0" indent="0" rtl="0">
              <a:buNone/>
            </a:pPr>
            <a:r>
              <a:rPr lang="de-DE" sz="2000" dirty="0"/>
              <a:t>Einklang, sie sind ein Gewinn!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58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F764FD4-BBED-F87B-1A33-45C283FB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9014"/>
          </a:xfrm>
        </p:spPr>
        <p:txBody>
          <a:bodyPr>
            <a:normAutofit/>
          </a:bodyPr>
          <a:lstStyle/>
          <a:p>
            <a:r>
              <a:rPr lang="de-DE" sz="2800" i="1" dirty="0"/>
              <a:t>Eine Fahrt am 7. Dezember 2022</a:t>
            </a:r>
            <a:br>
              <a:rPr lang="de-DE" sz="2800" i="1" dirty="0"/>
            </a:br>
            <a:r>
              <a:rPr lang="de-DE" sz="2800" i="1" dirty="0"/>
              <a:t>Von morgens bis abends im Auto, zuerst eine Eislandschaft.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0F6FD0-FAFC-AF4A-CDC5-249AF4D21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3" y="1918342"/>
            <a:ext cx="6116548" cy="45874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AA71FF4-0710-1255-21A6-A8C9A7FA2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231" y="2306650"/>
            <a:ext cx="5061076" cy="37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1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FC93A67-E5DE-4959-6C94-440C13FF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i="1" dirty="0"/>
              <a:t>Die Sonne lässt das Eis schmelzen, klare Sicht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4B1003-E7B8-7BFE-C1D0-65060DF9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60" y="1690688"/>
            <a:ext cx="9652663" cy="47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44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43CC7F0-6AB8-6EBD-14CF-26AEF668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3531"/>
          </a:xfrm>
        </p:spPr>
        <p:txBody>
          <a:bodyPr>
            <a:normAutofit/>
          </a:bodyPr>
          <a:lstStyle/>
          <a:p>
            <a:r>
              <a:rPr lang="de-DE" sz="2800" i="1" dirty="0"/>
              <a:t>Nebel trübt die Sicht  bei der Autofahrt!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9E1B36-8145-357D-6083-F54872A4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63" y="1448656"/>
            <a:ext cx="9874273" cy="50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3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0C23B5C-EC46-4114-DC66-1431F030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i="1" dirty="0"/>
              <a:t>Bei Regen geht es weiter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64ABE1A-6A08-1CED-C11E-64C2ED95D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07" y="1904634"/>
            <a:ext cx="8340597" cy="45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13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8D7F01-2999-4FA5-D69C-EF26E5B327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0719" y="4974809"/>
            <a:ext cx="8712486" cy="1143674"/>
          </a:xfrm>
        </p:spPr>
        <p:txBody>
          <a:bodyPr/>
          <a:lstStyle/>
          <a:p>
            <a:r>
              <a:rPr lang="de-DE" dirty="0"/>
              <a:t>Die ganze Welt spiegelt sich in unserem Leben,</a:t>
            </a:r>
          </a:p>
          <a:p>
            <a:r>
              <a:rPr lang="de-DE" dirty="0"/>
              <a:t>Wir sollten sie bewahren und achtsam leben!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5AC09D8-72D7-B016-00B8-10D6B74D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i="1" dirty="0"/>
              <a:t>Die Natur zaubert ihre Bilder</a:t>
            </a:r>
          </a:p>
        </p:txBody>
      </p:sp>
    </p:spTree>
    <p:extLst>
      <p:ext uri="{BB962C8B-B14F-4D97-AF65-F5344CB8AC3E}">
        <p14:creationId xmlns:p14="http://schemas.microsoft.com/office/powerpoint/2010/main" val="153257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BEB3DF5-1B49-AECE-9340-FE6746C5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7179"/>
          </a:xfrm>
        </p:spPr>
        <p:txBody>
          <a:bodyPr>
            <a:normAutofit/>
          </a:bodyPr>
          <a:lstStyle/>
          <a:p>
            <a:r>
              <a:rPr lang="de-DE" sz="2800" i="1" dirty="0"/>
              <a:t>Abends sinkt spektakulär die Sonne am Firmament!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FBCAE0-5AA1-2175-6789-4AB3F3EA0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47" y="1412304"/>
            <a:ext cx="8830105" cy="50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98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677531_TF22977542" id="{CF3C5376-E99F-4884-AAB8-15A359A41754}" vid="{D8300AD0-DC7C-43B1-9A84-182D2CB6D3D1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„Outdoor“</Template>
  <TotalTime>0</TotalTime>
  <Words>142</Words>
  <Application>Microsoft Office PowerPoint</Application>
  <PresentationFormat>Breitbild</PresentationFormat>
  <Paragraphs>22</Paragraphs>
  <Slides>9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Franklin Gothic Book</vt:lpstr>
      <vt:lpstr>Gill Sans MT</vt:lpstr>
      <vt:lpstr>Office-Design</vt:lpstr>
      <vt:lpstr> Besinnlich durch den Advent! Auch im Alltag!</vt:lpstr>
      <vt:lpstr>PowerPoint-Präsentation</vt:lpstr>
      <vt:lpstr>Bekenntnis</vt:lpstr>
      <vt:lpstr>Eine Fahrt am 7. Dezember 2022 Von morgens bis abends im Auto, zuerst eine Eislandschaft.</vt:lpstr>
      <vt:lpstr>Die Sonne lässt das Eis schmelzen, klare Sicht</vt:lpstr>
      <vt:lpstr>Nebel trübt die Sicht  bei der Autofahrt!</vt:lpstr>
      <vt:lpstr>Bei Regen geht es weiter</vt:lpstr>
      <vt:lpstr>Die Natur zaubert ihre Bilder</vt:lpstr>
      <vt:lpstr>Abends sinkt spektakulär die Sonne am Firmament!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Besinnlich durch den  Advent!</dc:title>
  <dc:creator>Helen</dc:creator>
  <cp:lastModifiedBy>Heidi</cp:lastModifiedBy>
  <cp:revision>6</cp:revision>
  <dcterms:created xsi:type="dcterms:W3CDTF">2022-12-08T09:20:58Z</dcterms:created>
  <dcterms:modified xsi:type="dcterms:W3CDTF">2022-12-10T18:47:26Z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2018-08-01T18:52:35.0353158Z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