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76" r:id="rId6"/>
    <p:sldId id="282" r:id="rId7"/>
    <p:sldId id="280" r:id="rId8"/>
    <p:sldId id="291" r:id="rId9"/>
    <p:sldId id="283" r:id="rId10"/>
    <p:sldId id="281" r:id="rId11"/>
    <p:sldId id="285" r:id="rId12"/>
    <p:sldId id="284" r:id="rId13"/>
    <p:sldId id="286" r:id="rId14"/>
    <p:sldId id="287" r:id="rId15"/>
    <p:sldId id="288" r:id="rId16"/>
  </p:sldIdLst>
  <p:sldSz cx="9144000" cy="6858000" type="screen4x3"/>
  <p:notesSz cx="6946900" cy="92837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00" autoAdjust="0"/>
  </p:normalViewPr>
  <p:slideViewPr>
    <p:cSldViewPr>
      <p:cViewPr varScale="1">
        <p:scale>
          <a:sx n="86" d="100"/>
          <a:sy n="86" d="100"/>
        </p:scale>
        <p:origin x="4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7"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6628"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6629"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46766228-06FA-494C-8A03-4A6545F90169}" type="slidenum">
              <a:rPr lang="de-DE"/>
              <a:pPr/>
              <a:t>‹Nr.›</a:t>
            </a:fld>
            <a:endParaRPr lang="de-DE"/>
          </a:p>
        </p:txBody>
      </p:sp>
    </p:spTree>
    <p:extLst>
      <p:ext uri="{BB962C8B-B14F-4D97-AF65-F5344CB8AC3E}">
        <p14:creationId xmlns:p14="http://schemas.microsoft.com/office/powerpoint/2010/main" val="1145059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7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eaLnBrk="0" hangingPunct="0">
              <a:defRPr sz="1200" b="0">
                <a:latin typeface="Times New Roman" pitchFamily="18" charset="0"/>
              </a:defRPr>
            </a:lvl1pPr>
          </a:lstStyle>
          <a:p>
            <a:endParaRPr lang="de-DE"/>
          </a:p>
        </p:txBody>
      </p:sp>
      <p:sp>
        <p:nvSpPr>
          <p:cNvPr id="2458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58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defTabSz="925513" eaLnBrk="0" hangingPunct="0">
              <a:defRPr sz="1200" b="0">
                <a:latin typeface="Times New Roman" pitchFamily="18" charset="0"/>
              </a:defRPr>
            </a:lvl1pPr>
          </a:lstStyle>
          <a:p>
            <a:endParaRPr lang="de-DE"/>
          </a:p>
        </p:txBody>
      </p:sp>
      <p:sp>
        <p:nvSpPr>
          <p:cNvPr id="2458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eaLnBrk="0" hangingPunct="0">
              <a:defRPr sz="1200" b="0">
                <a:latin typeface="Times New Roman" pitchFamily="18" charset="0"/>
              </a:defRPr>
            </a:lvl1pPr>
          </a:lstStyle>
          <a:p>
            <a:fld id="{8D441703-EBD6-48C9-B26F-BA9D6363E76A}" type="slidenum">
              <a:rPr lang="de-DE"/>
              <a:pPr/>
              <a:t>‹Nr.›</a:t>
            </a:fld>
            <a:endParaRPr lang="de-DE"/>
          </a:p>
        </p:txBody>
      </p:sp>
    </p:spTree>
    <p:extLst>
      <p:ext uri="{BB962C8B-B14F-4D97-AF65-F5344CB8AC3E}">
        <p14:creationId xmlns:p14="http://schemas.microsoft.com/office/powerpoint/2010/main" val="499617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600B7-349E-4BC1-BA02-77FABCEB0781}" type="slidenum">
              <a:rPr lang="de-DE"/>
              <a:pPr/>
              <a:t>1</a:t>
            </a:fld>
            <a:endParaRPr lang="de-DE"/>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8" name="Rectangle 16"/>
          <p:cNvSpPr>
            <a:spLocks noGrp="1" noChangeArrowheads="1"/>
          </p:cNvSpPr>
          <p:nvPr>
            <p:ph type="ctrTitle" sz="quarter"/>
          </p:nvPr>
        </p:nvSpPr>
        <p:spPr>
          <a:xfrm>
            <a:off x="2438400" y="2133600"/>
            <a:ext cx="5562600" cy="1774825"/>
          </a:xfrm>
        </p:spPr>
        <p:txBody>
          <a:bodyPr/>
          <a:lstStyle>
            <a:lvl1pPr>
              <a:lnSpc>
                <a:spcPct val="100000"/>
              </a:lnSpc>
              <a:defRPr sz="4800"/>
            </a:lvl1pPr>
          </a:lstStyle>
          <a:p>
            <a:pPr lvl="0"/>
            <a:r>
              <a:rPr lang="de-DE" noProof="0"/>
              <a:t>Mastertitelformat bearbeiten</a:t>
            </a:r>
          </a:p>
        </p:txBody>
      </p:sp>
      <p:sp>
        <p:nvSpPr>
          <p:cNvPr id="3089" name="Rectangle 17"/>
          <p:cNvSpPr>
            <a:spLocks noGrp="1" noChangeArrowheads="1"/>
          </p:cNvSpPr>
          <p:nvPr>
            <p:ph type="subTitle" sz="quarter" idx="1"/>
          </p:nvPr>
        </p:nvSpPr>
        <p:spPr>
          <a:xfrm>
            <a:off x="2438400" y="3962400"/>
            <a:ext cx="5562600" cy="990600"/>
          </a:xfrm>
        </p:spPr>
        <p:txBody>
          <a:bodyPr/>
          <a:lstStyle>
            <a:lvl1pPr marL="0" indent="0">
              <a:buFontTx/>
              <a:buNone/>
              <a:defRPr/>
            </a:lvl1pPr>
          </a:lstStyle>
          <a:p>
            <a:pPr lvl="0"/>
            <a:r>
              <a:rPr lang="de-DE" noProof="0"/>
              <a:t>Master-Untertitelformat bearbeiten</a:t>
            </a:r>
          </a:p>
        </p:txBody>
      </p:sp>
      <p:sp>
        <p:nvSpPr>
          <p:cNvPr id="3093" name="Rectangle 21"/>
          <p:cNvSpPr>
            <a:spLocks noGrp="1" noChangeArrowheads="1"/>
          </p:cNvSpPr>
          <p:nvPr>
            <p:ph type="dt" sz="quarter" idx="2"/>
          </p:nvPr>
        </p:nvSpPr>
        <p:spPr/>
        <p:txBody>
          <a:bodyPr/>
          <a:lstStyle>
            <a:lvl1pPr>
              <a:defRPr/>
            </a:lvl1pPr>
          </a:lstStyle>
          <a:p>
            <a:endParaRPr lang="de-DE"/>
          </a:p>
        </p:txBody>
      </p:sp>
      <p:sp>
        <p:nvSpPr>
          <p:cNvPr id="3094" name="Rectangle 22"/>
          <p:cNvSpPr>
            <a:spLocks noGrp="1" noChangeArrowheads="1"/>
          </p:cNvSpPr>
          <p:nvPr>
            <p:ph type="ftr" sz="quarter" idx="3"/>
          </p:nvPr>
        </p:nvSpPr>
        <p:spPr/>
        <p:txBody>
          <a:bodyPr/>
          <a:lstStyle>
            <a:lvl1pPr>
              <a:defRPr/>
            </a:lvl1pPr>
          </a:lstStyle>
          <a:p>
            <a:endParaRPr lang="de-DE"/>
          </a:p>
        </p:txBody>
      </p:sp>
      <p:sp>
        <p:nvSpPr>
          <p:cNvPr id="3095" name="Rectangle 23"/>
          <p:cNvSpPr>
            <a:spLocks noGrp="1" noChangeArrowheads="1"/>
          </p:cNvSpPr>
          <p:nvPr>
            <p:ph type="sldNum" sz="quarter" idx="4"/>
          </p:nvPr>
        </p:nvSpPr>
        <p:spPr/>
        <p:txBody>
          <a:bodyPr/>
          <a:lstStyle>
            <a:lvl1pPr>
              <a:defRPr/>
            </a:lvl1pPr>
          </a:lstStyle>
          <a:p>
            <a:fld id="{C03DDCA9-261B-4C3F-8453-F8FC9F03DBA4}"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FA3E739A-6F58-4EBC-BF7B-25D08D0E42C8}" type="slidenum">
              <a:rPr lang="de-DE"/>
              <a:pPr/>
              <a:t>‹Nr.›</a:t>
            </a:fld>
            <a:endParaRPr lang="de-DE"/>
          </a:p>
        </p:txBody>
      </p:sp>
    </p:spTree>
    <p:extLst>
      <p:ext uri="{BB962C8B-B14F-4D97-AF65-F5344CB8AC3E}">
        <p14:creationId xmlns:p14="http://schemas.microsoft.com/office/powerpoint/2010/main" val="355485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962150" cy="5851525"/>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066800" y="274638"/>
            <a:ext cx="573405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978774F6-58B5-4132-9248-D51235D7F581}" type="slidenum">
              <a:rPr lang="de-DE"/>
              <a:pPr/>
              <a:t>‹Nr.›</a:t>
            </a:fld>
            <a:endParaRPr lang="de-DE"/>
          </a:p>
        </p:txBody>
      </p:sp>
    </p:spTree>
    <p:extLst>
      <p:ext uri="{BB962C8B-B14F-4D97-AF65-F5344CB8AC3E}">
        <p14:creationId xmlns:p14="http://schemas.microsoft.com/office/powerpoint/2010/main" val="6106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E9B9DAEA-8B93-4CD1-B198-35E7DE518B21}" type="slidenum">
              <a:rPr lang="de-DE"/>
              <a:pPr/>
              <a:t>‹Nr.›</a:t>
            </a:fld>
            <a:endParaRPr lang="de-DE"/>
          </a:p>
        </p:txBody>
      </p:sp>
    </p:spTree>
    <p:extLst>
      <p:ext uri="{BB962C8B-B14F-4D97-AF65-F5344CB8AC3E}">
        <p14:creationId xmlns:p14="http://schemas.microsoft.com/office/powerpoint/2010/main" val="355092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e Placeholder 3"/>
          <p:cNvSpPr>
            <a:spLocks noGrp="1"/>
          </p:cNvSpPr>
          <p:nvPr>
            <p:ph type="dt" sz="quarter" idx="10"/>
          </p:nvPr>
        </p:nvSpPr>
        <p:spPr/>
        <p:txBody>
          <a:bodyPr/>
          <a:lstStyle>
            <a:lvl1pPr>
              <a:defRPr/>
            </a:lvl1pPr>
          </a:lstStyle>
          <a:p>
            <a:endParaRPr lang="de-DE"/>
          </a:p>
        </p:txBody>
      </p:sp>
      <p:sp>
        <p:nvSpPr>
          <p:cNvPr id="5" name="Footer Placeholder 4"/>
          <p:cNvSpPr>
            <a:spLocks noGrp="1"/>
          </p:cNvSpPr>
          <p:nvPr>
            <p:ph type="ftr" sz="quarter" idx="11"/>
          </p:nvPr>
        </p:nvSpPr>
        <p:spPr/>
        <p:txBody>
          <a:bodyPr/>
          <a:lstStyle>
            <a:lvl1pPr>
              <a:defRPr/>
            </a:lvl1pPr>
          </a:lstStyle>
          <a:p>
            <a:endParaRPr lang="de-DE"/>
          </a:p>
        </p:txBody>
      </p:sp>
      <p:sp>
        <p:nvSpPr>
          <p:cNvPr id="6" name="Slide Number Placeholder 5"/>
          <p:cNvSpPr>
            <a:spLocks noGrp="1"/>
          </p:cNvSpPr>
          <p:nvPr>
            <p:ph type="sldNum" sz="quarter" idx="12"/>
          </p:nvPr>
        </p:nvSpPr>
        <p:spPr/>
        <p:txBody>
          <a:bodyPr/>
          <a:lstStyle>
            <a:lvl1pPr>
              <a:defRPr/>
            </a:lvl1pPr>
          </a:lstStyle>
          <a:p>
            <a:fld id="{01CFD8A6-C2B0-49CD-B835-6F5E1F44B24C}" type="slidenum">
              <a:rPr lang="de-DE"/>
              <a:pPr/>
              <a:t>‹Nr.›</a:t>
            </a:fld>
            <a:endParaRPr lang="de-DE"/>
          </a:p>
        </p:txBody>
      </p:sp>
    </p:spTree>
    <p:extLst>
      <p:ext uri="{BB962C8B-B14F-4D97-AF65-F5344CB8AC3E}">
        <p14:creationId xmlns:p14="http://schemas.microsoft.com/office/powerpoint/2010/main" val="86833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0668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8006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6BBA68EE-7936-4629-920C-94AE9D6B2756}" type="slidenum">
              <a:rPr lang="de-DE"/>
              <a:pPr/>
              <a:t>‹Nr.›</a:t>
            </a:fld>
            <a:endParaRPr lang="de-DE"/>
          </a:p>
        </p:txBody>
      </p:sp>
    </p:spTree>
    <p:extLst>
      <p:ext uri="{BB962C8B-B14F-4D97-AF65-F5344CB8AC3E}">
        <p14:creationId xmlns:p14="http://schemas.microsoft.com/office/powerpoint/2010/main" val="40903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quarter" idx="10"/>
          </p:nvPr>
        </p:nvSpPr>
        <p:spPr/>
        <p:txBody>
          <a:bodyPr/>
          <a:lstStyle>
            <a:lvl1pPr>
              <a:defRPr/>
            </a:lvl1pPr>
          </a:lstStyle>
          <a:p>
            <a:endParaRPr lang="de-DE"/>
          </a:p>
        </p:txBody>
      </p:sp>
      <p:sp>
        <p:nvSpPr>
          <p:cNvPr id="8" name="Footer Placeholder 7"/>
          <p:cNvSpPr>
            <a:spLocks noGrp="1"/>
          </p:cNvSpPr>
          <p:nvPr>
            <p:ph type="ftr" sz="quarter" idx="11"/>
          </p:nvPr>
        </p:nvSpPr>
        <p:spPr/>
        <p:txBody>
          <a:bodyPr/>
          <a:lstStyle>
            <a:lvl1pPr>
              <a:defRPr/>
            </a:lvl1pPr>
          </a:lstStyle>
          <a:p>
            <a:endParaRPr lang="de-DE"/>
          </a:p>
        </p:txBody>
      </p:sp>
      <p:sp>
        <p:nvSpPr>
          <p:cNvPr id="9" name="Slide Number Placeholder 8"/>
          <p:cNvSpPr>
            <a:spLocks noGrp="1"/>
          </p:cNvSpPr>
          <p:nvPr>
            <p:ph type="sldNum" sz="quarter" idx="12"/>
          </p:nvPr>
        </p:nvSpPr>
        <p:spPr/>
        <p:txBody>
          <a:bodyPr/>
          <a:lstStyle>
            <a:lvl1pPr>
              <a:defRPr/>
            </a:lvl1pPr>
          </a:lstStyle>
          <a:p>
            <a:fld id="{06BC15B9-3387-40DC-8225-B4D4FE323FCE}" type="slidenum">
              <a:rPr lang="de-DE"/>
              <a:pPr/>
              <a:t>‹Nr.›</a:t>
            </a:fld>
            <a:endParaRPr lang="de-DE"/>
          </a:p>
        </p:txBody>
      </p:sp>
    </p:spTree>
    <p:extLst>
      <p:ext uri="{BB962C8B-B14F-4D97-AF65-F5344CB8AC3E}">
        <p14:creationId xmlns:p14="http://schemas.microsoft.com/office/powerpoint/2010/main" val="133166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quarter" idx="10"/>
          </p:nvPr>
        </p:nvSpPr>
        <p:spPr/>
        <p:txBody>
          <a:bodyPr/>
          <a:lstStyle>
            <a:lvl1pPr>
              <a:defRPr/>
            </a:lvl1pPr>
          </a:lstStyle>
          <a:p>
            <a:endParaRPr lang="de-DE"/>
          </a:p>
        </p:txBody>
      </p:sp>
      <p:sp>
        <p:nvSpPr>
          <p:cNvPr id="4" name="Footer Placeholder 3"/>
          <p:cNvSpPr>
            <a:spLocks noGrp="1"/>
          </p:cNvSpPr>
          <p:nvPr>
            <p:ph type="ftr" sz="quarter" idx="11"/>
          </p:nvPr>
        </p:nvSpPr>
        <p:spPr/>
        <p:txBody>
          <a:bodyPr/>
          <a:lstStyle>
            <a:lvl1pPr>
              <a:defRPr/>
            </a:lvl1pPr>
          </a:lstStyle>
          <a:p>
            <a:endParaRPr lang="de-DE"/>
          </a:p>
        </p:txBody>
      </p:sp>
      <p:sp>
        <p:nvSpPr>
          <p:cNvPr id="5" name="Slide Number Placeholder 4"/>
          <p:cNvSpPr>
            <a:spLocks noGrp="1"/>
          </p:cNvSpPr>
          <p:nvPr>
            <p:ph type="sldNum" sz="quarter" idx="12"/>
          </p:nvPr>
        </p:nvSpPr>
        <p:spPr/>
        <p:txBody>
          <a:bodyPr/>
          <a:lstStyle>
            <a:lvl1pPr>
              <a:defRPr/>
            </a:lvl1pPr>
          </a:lstStyle>
          <a:p>
            <a:fld id="{B9C1CDC9-6647-4B7D-B778-DBCAE57D3662}" type="slidenum">
              <a:rPr lang="de-DE"/>
              <a:pPr/>
              <a:t>‹Nr.›</a:t>
            </a:fld>
            <a:endParaRPr lang="de-DE"/>
          </a:p>
        </p:txBody>
      </p:sp>
    </p:spTree>
    <p:extLst>
      <p:ext uri="{BB962C8B-B14F-4D97-AF65-F5344CB8AC3E}">
        <p14:creationId xmlns:p14="http://schemas.microsoft.com/office/powerpoint/2010/main" val="33746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de-DE"/>
          </a:p>
        </p:txBody>
      </p:sp>
      <p:sp>
        <p:nvSpPr>
          <p:cNvPr id="3" name="Footer Placeholder 2"/>
          <p:cNvSpPr>
            <a:spLocks noGrp="1"/>
          </p:cNvSpPr>
          <p:nvPr>
            <p:ph type="ftr" sz="quarter" idx="11"/>
          </p:nvPr>
        </p:nvSpPr>
        <p:spPr/>
        <p:txBody>
          <a:bodyPr/>
          <a:lstStyle>
            <a:lvl1pPr>
              <a:defRPr/>
            </a:lvl1pPr>
          </a:lstStyle>
          <a:p>
            <a:endParaRPr lang="de-DE"/>
          </a:p>
        </p:txBody>
      </p:sp>
      <p:sp>
        <p:nvSpPr>
          <p:cNvPr id="4" name="Slide Number Placeholder 3"/>
          <p:cNvSpPr>
            <a:spLocks noGrp="1"/>
          </p:cNvSpPr>
          <p:nvPr>
            <p:ph type="sldNum" sz="quarter" idx="12"/>
          </p:nvPr>
        </p:nvSpPr>
        <p:spPr/>
        <p:txBody>
          <a:bodyPr/>
          <a:lstStyle>
            <a:lvl1pPr>
              <a:defRPr/>
            </a:lvl1pPr>
          </a:lstStyle>
          <a:p>
            <a:fld id="{4CF0DAF5-730C-4AAA-8D75-412E419143CD}" type="slidenum">
              <a:rPr lang="de-DE"/>
              <a:pPr/>
              <a:t>‹Nr.›</a:t>
            </a:fld>
            <a:endParaRPr lang="de-DE"/>
          </a:p>
        </p:txBody>
      </p:sp>
    </p:spTree>
    <p:extLst>
      <p:ext uri="{BB962C8B-B14F-4D97-AF65-F5344CB8AC3E}">
        <p14:creationId xmlns:p14="http://schemas.microsoft.com/office/powerpoint/2010/main" val="10333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e-DE"/>
              <a:t>Mastertitelformat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AD50D6F5-ABD7-4925-8969-61F0BF2DD994}" type="slidenum">
              <a:rPr lang="de-DE"/>
              <a:pPr/>
              <a:t>‹Nr.›</a:t>
            </a:fld>
            <a:endParaRPr lang="de-DE"/>
          </a:p>
        </p:txBody>
      </p:sp>
    </p:spTree>
    <p:extLst>
      <p:ext uri="{BB962C8B-B14F-4D97-AF65-F5344CB8AC3E}">
        <p14:creationId xmlns:p14="http://schemas.microsoft.com/office/powerpoint/2010/main" val="221880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e-DE"/>
              <a:t>Mastertitelformat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quarter" idx="10"/>
          </p:nvPr>
        </p:nvSpPr>
        <p:spPr/>
        <p:txBody>
          <a:bodyPr/>
          <a:lstStyle>
            <a:lvl1pPr>
              <a:defRPr/>
            </a:lvl1pPr>
          </a:lstStyle>
          <a:p>
            <a:endParaRPr lang="de-DE"/>
          </a:p>
        </p:txBody>
      </p:sp>
      <p:sp>
        <p:nvSpPr>
          <p:cNvPr id="6" name="Footer Placeholder 5"/>
          <p:cNvSpPr>
            <a:spLocks noGrp="1"/>
          </p:cNvSpPr>
          <p:nvPr>
            <p:ph type="ftr" sz="quarter" idx="11"/>
          </p:nvPr>
        </p:nvSpPr>
        <p:spPr/>
        <p:txBody>
          <a:bodyPr/>
          <a:lstStyle>
            <a:lvl1pPr>
              <a:defRPr/>
            </a:lvl1pPr>
          </a:lstStyle>
          <a:p>
            <a:endParaRPr lang="de-DE"/>
          </a:p>
        </p:txBody>
      </p:sp>
      <p:sp>
        <p:nvSpPr>
          <p:cNvPr id="7" name="Slide Number Placeholder 6"/>
          <p:cNvSpPr>
            <a:spLocks noGrp="1"/>
          </p:cNvSpPr>
          <p:nvPr>
            <p:ph type="sldNum" sz="quarter" idx="12"/>
          </p:nvPr>
        </p:nvSpPr>
        <p:spPr/>
        <p:txBody>
          <a:bodyPr/>
          <a:lstStyle>
            <a:lvl1pPr>
              <a:defRPr/>
            </a:lvl1pPr>
          </a:lstStyle>
          <a:p>
            <a:fld id="{9A2C3FCA-A799-4B2C-AA71-32EEA8E6EC80}" type="slidenum">
              <a:rPr lang="de-DE"/>
              <a:pPr/>
              <a:t>‹Nr.›</a:t>
            </a:fld>
            <a:endParaRPr lang="de-DE"/>
          </a:p>
        </p:txBody>
      </p:sp>
    </p:spTree>
    <p:extLst>
      <p:ext uri="{BB962C8B-B14F-4D97-AF65-F5344CB8AC3E}">
        <p14:creationId xmlns:p14="http://schemas.microsoft.com/office/powerpoint/2010/main" val="343294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6" name="Rectangle 12"/>
          <p:cNvSpPr>
            <a:spLocks noGrp="1" noChangeArrowheads="1"/>
          </p:cNvSpPr>
          <p:nvPr>
            <p:ph type="title"/>
          </p:nvPr>
        </p:nvSpPr>
        <p:spPr bwMode="auto">
          <a:xfrm>
            <a:off x="1066800" y="274638"/>
            <a:ext cx="7848600" cy="117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1037" name="Rectangle 13"/>
          <p:cNvSpPr>
            <a:spLocks noGrp="1" noChangeArrowheads="1"/>
          </p:cNvSpPr>
          <p:nvPr>
            <p:ph type="body" idx="1"/>
          </p:nvPr>
        </p:nvSpPr>
        <p:spPr bwMode="auto">
          <a:xfrm>
            <a:off x="1066800" y="1600200"/>
            <a:ext cx="7315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41" name="Rectangle 17"/>
          <p:cNvSpPr>
            <a:spLocks noGrp="1" noChangeArrowheads="1"/>
          </p:cNvSpPr>
          <p:nvPr>
            <p:ph type="dt" sz="quarter" idx="2"/>
          </p:nvPr>
        </p:nvSpPr>
        <p:spPr bwMode="auto">
          <a:xfrm>
            <a:off x="2286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b="0">
                <a:solidFill>
                  <a:srgbClr val="000000"/>
                </a:solidFill>
                <a:latin typeface="+mn-lt"/>
              </a:defRPr>
            </a:lvl1pPr>
          </a:lstStyle>
          <a:p>
            <a:endParaRPr lang="de-DE"/>
          </a:p>
        </p:txBody>
      </p:sp>
      <p:sp>
        <p:nvSpPr>
          <p:cNvPr id="1042" name="Rectangle 18"/>
          <p:cNvSpPr>
            <a:spLocks noGrp="1" noChangeArrowheads="1"/>
          </p:cNvSpPr>
          <p:nvPr>
            <p:ph type="ftr" sz="quarter" idx="3"/>
          </p:nvPr>
        </p:nvSpPr>
        <p:spPr bwMode="auto">
          <a:xfrm>
            <a:off x="2590800" y="6400800"/>
            <a:ext cx="487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200" b="0">
                <a:solidFill>
                  <a:srgbClr val="000000"/>
                </a:solidFill>
                <a:latin typeface="+mn-lt"/>
              </a:defRPr>
            </a:lvl1pPr>
          </a:lstStyle>
          <a:p>
            <a:endParaRPr lang="de-DE"/>
          </a:p>
        </p:txBody>
      </p:sp>
      <p:sp>
        <p:nvSpPr>
          <p:cNvPr id="1043" name="Rectangle 19"/>
          <p:cNvSpPr>
            <a:spLocks noGrp="1" noChangeArrowheads="1"/>
          </p:cNvSpPr>
          <p:nvPr>
            <p:ph type="sldNum" sz="quarter" idx="4"/>
          </p:nvPr>
        </p:nvSpPr>
        <p:spPr bwMode="auto">
          <a:xfrm>
            <a:off x="7696200" y="6400800"/>
            <a:ext cx="1295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b="0">
                <a:solidFill>
                  <a:srgbClr val="000000"/>
                </a:solidFill>
                <a:latin typeface="+mn-lt"/>
              </a:defRPr>
            </a:lvl1pPr>
          </a:lstStyle>
          <a:p>
            <a:fld id="{DF14786D-B935-4D1F-AC2C-C6DADC6E6DA0}" type="slidenum">
              <a:rPr lang="de-DE"/>
              <a:pPr/>
              <a:t>‹Nr.›</a:t>
            </a:fld>
            <a:endParaRPr lang="de-D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80000"/>
        </a:lnSpc>
        <a:spcBef>
          <a:spcPct val="0"/>
        </a:spcBef>
        <a:spcAft>
          <a:spcPct val="0"/>
        </a:spcAft>
        <a:defRPr sz="4000">
          <a:solidFill>
            <a:srgbClr val="000000"/>
          </a:solidFill>
          <a:latin typeface="+mj-lt"/>
          <a:ea typeface="+mj-ea"/>
          <a:cs typeface="+mj-cs"/>
        </a:defRPr>
      </a:lvl1pPr>
      <a:lvl2pPr algn="l" rtl="0" eaLnBrk="1" fontAlgn="base" hangingPunct="1">
        <a:lnSpc>
          <a:spcPct val="80000"/>
        </a:lnSpc>
        <a:spcBef>
          <a:spcPct val="0"/>
        </a:spcBef>
        <a:spcAft>
          <a:spcPct val="0"/>
        </a:spcAft>
        <a:defRPr sz="4000">
          <a:solidFill>
            <a:srgbClr val="000000"/>
          </a:solidFill>
          <a:latin typeface="Garamond" pitchFamily="18" charset="0"/>
        </a:defRPr>
      </a:lvl2pPr>
      <a:lvl3pPr algn="l" rtl="0" eaLnBrk="1" fontAlgn="base" hangingPunct="1">
        <a:lnSpc>
          <a:spcPct val="80000"/>
        </a:lnSpc>
        <a:spcBef>
          <a:spcPct val="0"/>
        </a:spcBef>
        <a:spcAft>
          <a:spcPct val="0"/>
        </a:spcAft>
        <a:defRPr sz="4000">
          <a:solidFill>
            <a:srgbClr val="000000"/>
          </a:solidFill>
          <a:latin typeface="Garamond" pitchFamily="18" charset="0"/>
        </a:defRPr>
      </a:lvl3pPr>
      <a:lvl4pPr algn="l" rtl="0" eaLnBrk="1" fontAlgn="base" hangingPunct="1">
        <a:lnSpc>
          <a:spcPct val="80000"/>
        </a:lnSpc>
        <a:spcBef>
          <a:spcPct val="0"/>
        </a:spcBef>
        <a:spcAft>
          <a:spcPct val="0"/>
        </a:spcAft>
        <a:defRPr sz="4000">
          <a:solidFill>
            <a:srgbClr val="000000"/>
          </a:solidFill>
          <a:latin typeface="Garamond" pitchFamily="18" charset="0"/>
        </a:defRPr>
      </a:lvl4pPr>
      <a:lvl5pPr algn="l" rtl="0" eaLnBrk="1" fontAlgn="base" hangingPunct="1">
        <a:lnSpc>
          <a:spcPct val="80000"/>
        </a:lnSpc>
        <a:spcBef>
          <a:spcPct val="0"/>
        </a:spcBef>
        <a:spcAft>
          <a:spcPct val="0"/>
        </a:spcAft>
        <a:defRPr sz="4000">
          <a:solidFill>
            <a:srgbClr val="000000"/>
          </a:solidFill>
          <a:latin typeface="Garamond" pitchFamily="18" charset="0"/>
        </a:defRPr>
      </a:lvl5pPr>
      <a:lvl6pPr marL="457200" algn="l" rtl="0" eaLnBrk="1" fontAlgn="base" hangingPunct="1">
        <a:lnSpc>
          <a:spcPct val="80000"/>
        </a:lnSpc>
        <a:spcBef>
          <a:spcPct val="0"/>
        </a:spcBef>
        <a:spcAft>
          <a:spcPct val="0"/>
        </a:spcAft>
        <a:defRPr sz="4000">
          <a:solidFill>
            <a:srgbClr val="000000"/>
          </a:solidFill>
          <a:latin typeface="Garamond" pitchFamily="18" charset="0"/>
        </a:defRPr>
      </a:lvl6pPr>
      <a:lvl7pPr marL="914400" algn="l" rtl="0" eaLnBrk="1" fontAlgn="base" hangingPunct="1">
        <a:lnSpc>
          <a:spcPct val="80000"/>
        </a:lnSpc>
        <a:spcBef>
          <a:spcPct val="0"/>
        </a:spcBef>
        <a:spcAft>
          <a:spcPct val="0"/>
        </a:spcAft>
        <a:defRPr sz="4000">
          <a:solidFill>
            <a:srgbClr val="000000"/>
          </a:solidFill>
          <a:latin typeface="Garamond" pitchFamily="18" charset="0"/>
        </a:defRPr>
      </a:lvl7pPr>
      <a:lvl8pPr marL="1371600" algn="l" rtl="0" eaLnBrk="1" fontAlgn="base" hangingPunct="1">
        <a:lnSpc>
          <a:spcPct val="80000"/>
        </a:lnSpc>
        <a:spcBef>
          <a:spcPct val="0"/>
        </a:spcBef>
        <a:spcAft>
          <a:spcPct val="0"/>
        </a:spcAft>
        <a:defRPr sz="4000">
          <a:solidFill>
            <a:srgbClr val="000000"/>
          </a:solidFill>
          <a:latin typeface="Garamond" pitchFamily="18" charset="0"/>
        </a:defRPr>
      </a:lvl8pPr>
      <a:lvl9pPr marL="1828800" algn="l" rtl="0" eaLnBrk="1" fontAlgn="base" hangingPunct="1">
        <a:lnSpc>
          <a:spcPct val="80000"/>
        </a:lnSpc>
        <a:spcBef>
          <a:spcPct val="0"/>
        </a:spcBef>
        <a:spcAft>
          <a:spcPct val="0"/>
        </a:spcAft>
        <a:defRPr sz="4000">
          <a:solidFill>
            <a:srgbClr val="000000"/>
          </a:solidFill>
          <a:latin typeface="Garamond" pitchFamily="18" charset="0"/>
        </a:defRPr>
      </a:lvl9pPr>
    </p:titleStyle>
    <p:bodyStyle>
      <a:lvl1pPr marL="342900" indent="-342900" algn="l" rtl="0" eaLnBrk="1" fontAlgn="base" hangingPunct="1">
        <a:spcBef>
          <a:spcPct val="60000"/>
        </a:spcBef>
        <a:spcAft>
          <a:spcPct val="0"/>
        </a:spcAft>
        <a:buClr>
          <a:srgbClr val="000000"/>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Garamond" pitchFamily="18" charset="0"/>
        <a:buChar char="−"/>
        <a:defRPr sz="24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Garamond" pitchFamily="18" charset="0"/>
        <a:buChar char="−"/>
        <a:defRPr sz="1600">
          <a:solidFill>
            <a:srgbClr val="000000"/>
          </a:solidFill>
          <a:latin typeface="+mn-lt"/>
        </a:defRPr>
      </a:lvl4pPr>
      <a:lvl5pPr marL="2057400" indent="-228600" algn="l" rtl="0" eaLnBrk="1" fontAlgn="base" hangingPunct="1">
        <a:spcBef>
          <a:spcPct val="20000"/>
        </a:spcBef>
        <a:spcAft>
          <a:spcPct val="0"/>
        </a:spcAft>
        <a:buClr>
          <a:srgbClr val="000000"/>
        </a:buClr>
        <a:buChar char="•"/>
        <a:defRPr sz="1600">
          <a:solidFill>
            <a:srgbClr val="000000"/>
          </a:solidFill>
          <a:latin typeface="+mn-lt"/>
        </a:defRPr>
      </a:lvl5pPr>
      <a:lvl6pPr marL="2514600" indent="-228600" algn="l" rtl="0" eaLnBrk="1" fontAlgn="base" hangingPunct="1">
        <a:spcBef>
          <a:spcPct val="20000"/>
        </a:spcBef>
        <a:spcAft>
          <a:spcPct val="0"/>
        </a:spcAft>
        <a:buClr>
          <a:srgbClr val="000000"/>
        </a:buClr>
        <a:buChar char="•"/>
        <a:defRPr sz="1600">
          <a:solidFill>
            <a:srgbClr val="000000"/>
          </a:solidFill>
          <a:latin typeface="+mn-lt"/>
        </a:defRPr>
      </a:lvl6pPr>
      <a:lvl7pPr marL="2971800" indent="-228600" algn="l" rtl="0" eaLnBrk="1" fontAlgn="base" hangingPunct="1">
        <a:spcBef>
          <a:spcPct val="20000"/>
        </a:spcBef>
        <a:spcAft>
          <a:spcPct val="0"/>
        </a:spcAft>
        <a:buClr>
          <a:srgbClr val="000000"/>
        </a:buClr>
        <a:buChar char="•"/>
        <a:defRPr sz="1600">
          <a:solidFill>
            <a:srgbClr val="000000"/>
          </a:solidFill>
          <a:latin typeface="+mn-lt"/>
        </a:defRPr>
      </a:lvl7pPr>
      <a:lvl8pPr marL="3429000" indent="-228600" algn="l" rtl="0" eaLnBrk="1" fontAlgn="base" hangingPunct="1">
        <a:spcBef>
          <a:spcPct val="20000"/>
        </a:spcBef>
        <a:spcAft>
          <a:spcPct val="0"/>
        </a:spcAft>
        <a:buClr>
          <a:srgbClr val="000000"/>
        </a:buClr>
        <a:buChar char="•"/>
        <a:defRPr sz="1600">
          <a:solidFill>
            <a:srgbClr val="000000"/>
          </a:solidFill>
          <a:latin typeface="+mn-lt"/>
        </a:defRPr>
      </a:lvl8pPr>
      <a:lvl9pPr marL="3886200" indent="-228600" algn="l" rtl="0" eaLnBrk="1" fontAlgn="base" hangingPunct="1">
        <a:spcBef>
          <a:spcPct val="20000"/>
        </a:spcBef>
        <a:spcAft>
          <a:spcPct val="0"/>
        </a:spcAft>
        <a:buClr>
          <a:srgbClr val="000000"/>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267744" y="548681"/>
            <a:ext cx="6342856" cy="3240360"/>
          </a:xfrm>
        </p:spPr>
        <p:txBody>
          <a:bodyPr/>
          <a:lstStyle/>
          <a:p>
            <a:pPr algn="ctr"/>
            <a:r>
              <a:rPr lang="de-DE" b="1" i="1" dirty="0"/>
              <a:t>Was wir alles nicht mehr in Jahrmarkt finden</a:t>
            </a:r>
            <a:br>
              <a:rPr lang="de-DE" dirty="0"/>
            </a:br>
            <a:endParaRPr lang="de-DE" dirty="0"/>
          </a:p>
        </p:txBody>
      </p:sp>
      <p:sp>
        <p:nvSpPr>
          <p:cNvPr id="4103" name="Rectangle 7"/>
          <p:cNvSpPr>
            <a:spLocks noGrp="1" noChangeArrowheads="1"/>
          </p:cNvSpPr>
          <p:nvPr>
            <p:ph type="subTitle" idx="1"/>
          </p:nvPr>
        </p:nvSpPr>
        <p:spPr>
          <a:xfrm>
            <a:off x="611560" y="3284984"/>
            <a:ext cx="7920880" cy="2889572"/>
          </a:xfrm>
        </p:spPr>
        <p:txBody>
          <a:bodyPr/>
          <a:lstStyle/>
          <a:p>
            <a:pPr>
              <a:spcBef>
                <a:spcPts val="600"/>
              </a:spcBef>
            </a:pPr>
            <a:r>
              <a:rPr lang="de-DE" dirty="0"/>
              <a:t>Die Ansicht unseres Heimatortes Jahrmarkt hat sich in den letzten Jahrzehnten sehr verändert. Viele Gebäude, die uns wichtig und nützlich waren, die an Tradition und Brauchtum gebunden waren, gibt es gar nicht mehr oder wurden für andere Zwecke umfunktioniert.</a:t>
            </a:r>
          </a:p>
          <a:p>
            <a:pPr>
              <a:spcBef>
                <a:spcPts val="600"/>
              </a:spcBef>
            </a:pPr>
            <a:r>
              <a:rPr lang="de-DE" dirty="0"/>
              <a:t>Im Anschluss einige Beispiele.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2920A-E1EF-1E76-F76F-F5C074479300}"/>
              </a:ext>
            </a:extLst>
          </p:cNvPr>
          <p:cNvSpPr>
            <a:spLocks noGrp="1"/>
          </p:cNvSpPr>
          <p:nvPr>
            <p:ph type="title"/>
          </p:nvPr>
        </p:nvSpPr>
        <p:spPr>
          <a:xfrm>
            <a:off x="0" y="332656"/>
            <a:ext cx="9144000" cy="1008112"/>
          </a:xfrm>
        </p:spPr>
        <p:txBody>
          <a:bodyPr/>
          <a:lstStyle/>
          <a:p>
            <a:pPr algn="ctr"/>
            <a:r>
              <a:rPr lang="de-DE" sz="2800" dirty="0"/>
              <a:t>Einstiges Siedlerhaus der Familie Linz/ Krämer/ </a:t>
            </a:r>
            <a:r>
              <a:rPr lang="de-DE" sz="2800" dirty="0" err="1"/>
              <a:t>Possler</a:t>
            </a:r>
            <a:endParaRPr lang="de-DE" sz="2800" dirty="0"/>
          </a:p>
        </p:txBody>
      </p:sp>
      <p:pic>
        <p:nvPicPr>
          <p:cNvPr id="4" name="Grafik 3">
            <a:extLst>
              <a:ext uri="{FF2B5EF4-FFF2-40B4-BE49-F238E27FC236}">
                <a16:creationId xmlns:a16="http://schemas.microsoft.com/office/drawing/2014/main" id="{479A6BEA-321A-1D36-70AA-D0AF17EE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66" y="1772816"/>
            <a:ext cx="7231268" cy="4111990"/>
          </a:xfrm>
          <a:prstGeom prst="rect">
            <a:avLst/>
          </a:prstGeom>
        </p:spPr>
      </p:pic>
    </p:spTree>
    <p:extLst>
      <p:ext uri="{BB962C8B-B14F-4D97-AF65-F5344CB8AC3E}">
        <p14:creationId xmlns:p14="http://schemas.microsoft.com/office/powerpoint/2010/main" val="406205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3EF25-62D7-CFA4-9087-BE8AEC5AC435}"/>
              </a:ext>
            </a:extLst>
          </p:cNvPr>
          <p:cNvSpPr>
            <a:spLocks noGrp="1"/>
          </p:cNvSpPr>
          <p:nvPr>
            <p:ph type="title"/>
          </p:nvPr>
        </p:nvSpPr>
        <p:spPr>
          <a:xfrm>
            <a:off x="0" y="188640"/>
            <a:ext cx="9144000" cy="1296143"/>
          </a:xfrm>
        </p:spPr>
        <p:txBody>
          <a:bodyPr/>
          <a:lstStyle/>
          <a:p>
            <a:pPr algn="ctr"/>
            <a:r>
              <a:rPr lang="de-DE" sz="2800" dirty="0"/>
              <a:t>Das von uns noch gekannte Siedlerhaus der Familie </a:t>
            </a:r>
            <a:r>
              <a:rPr lang="de-DE" sz="2800" dirty="0" err="1"/>
              <a:t>Schwaber</a:t>
            </a:r>
            <a:r>
              <a:rPr lang="de-DE" sz="2800" dirty="0"/>
              <a:t> wurde 1968 abgerissen und</a:t>
            </a:r>
            <a:br>
              <a:rPr lang="de-DE" sz="2800" dirty="0"/>
            </a:br>
            <a:r>
              <a:rPr lang="de-DE" sz="2800" dirty="0"/>
              <a:t>an seiner Stelle ein neues Haus gebaut.</a:t>
            </a:r>
          </a:p>
        </p:txBody>
      </p:sp>
      <p:pic>
        <p:nvPicPr>
          <p:cNvPr id="4" name="Grafik 3">
            <a:extLst>
              <a:ext uri="{FF2B5EF4-FFF2-40B4-BE49-F238E27FC236}">
                <a16:creationId xmlns:a16="http://schemas.microsoft.com/office/drawing/2014/main" id="{AF4D454B-08C1-F8EA-7C29-D8054F2AE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147" y="1628800"/>
            <a:ext cx="7081705" cy="4876487"/>
          </a:xfrm>
          <a:prstGeom prst="rect">
            <a:avLst/>
          </a:prstGeom>
        </p:spPr>
      </p:pic>
    </p:spTree>
    <p:extLst>
      <p:ext uri="{BB962C8B-B14F-4D97-AF65-F5344CB8AC3E}">
        <p14:creationId xmlns:p14="http://schemas.microsoft.com/office/powerpoint/2010/main" val="270020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5F44E-C02F-2500-71B1-74BA46973D59}"/>
              </a:ext>
            </a:extLst>
          </p:cNvPr>
          <p:cNvSpPr>
            <a:spLocks noGrp="1"/>
          </p:cNvSpPr>
          <p:nvPr>
            <p:ph type="title"/>
          </p:nvPr>
        </p:nvSpPr>
        <p:spPr>
          <a:xfrm>
            <a:off x="0" y="274638"/>
            <a:ext cx="9144000" cy="994122"/>
          </a:xfrm>
        </p:spPr>
        <p:txBody>
          <a:bodyPr/>
          <a:lstStyle/>
          <a:p>
            <a:pPr algn="ctr"/>
            <a:r>
              <a:rPr lang="de-DE" sz="2800" dirty="0"/>
              <a:t>Das originelle Pfarrhaus neben der Kirche wurde verkauft.</a:t>
            </a:r>
            <a:br>
              <a:rPr lang="de-DE" sz="2800" dirty="0"/>
            </a:br>
            <a:r>
              <a:rPr lang="de-DE" sz="2800" dirty="0"/>
              <a:t>Was damit passiert, weiß man noch nicht.</a:t>
            </a:r>
          </a:p>
        </p:txBody>
      </p:sp>
      <p:pic>
        <p:nvPicPr>
          <p:cNvPr id="4" name="Grafik 3">
            <a:extLst>
              <a:ext uri="{FF2B5EF4-FFF2-40B4-BE49-F238E27FC236}">
                <a16:creationId xmlns:a16="http://schemas.microsoft.com/office/drawing/2014/main" id="{BBEEDD3A-E19D-8394-EFD7-395909139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84" y="1474948"/>
            <a:ext cx="7927032" cy="5108414"/>
          </a:xfrm>
          <a:prstGeom prst="rect">
            <a:avLst/>
          </a:prstGeom>
        </p:spPr>
      </p:pic>
    </p:spTree>
    <p:extLst>
      <p:ext uri="{BB962C8B-B14F-4D97-AF65-F5344CB8AC3E}">
        <p14:creationId xmlns:p14="http://schemas.microsoft.com/office/powerpoint/2010/main" val="29052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D7BAA-B250-627D-E136-3ACA41CFB4DD}"/>
              </a:ext>
            </a:extLst>
          </p:cNvPr>
          <p:cNvSpPr>
            <a:spLocks noGrp="1"/>
          </p:cNvSpPr>
          <p:nvPr>
            <p:ph type="title"/>
          </p:nvPr>
        </p:nvSpPr>
        <p:spPr>
          <a:xfrm>
            <a:off x="0" y="274638"/>
            <a:ext cx="9144000" cy="850106"/>
          </a:xfrm>
        </p:spPr>
        <p:txBody>
          <a:bodyPr/>
          <a:lstStyle/>
          <a:p>
            <a:pPr algn="ctr"/>
            <a:r>
              <a:rPr lang="de-DE" sz="2800" dirty="0"/>
              <a:t>Die „</a:t>
            </a:r>
            <a:r>
              <a:rPr lang="de-DE" sz="2800" dirty="0" err="1"/>
              <a:t>Tscharda</a:t>
            </a:r>
            <a:r>
              <a:rPr lang="de-DE" sz="2800" dirty="0"/>
              <a:t>“ am Dorfeingang</a:t>
            </a:r>
          </a:p>
        </p:txBody>
      </p:sp>
      <p:pic>
        <p:nvPicPr>
          <p:cNvPr id="4" name="Grafik 3">
            <a:extLst>
              <a:ext uri="{FF2B5EF4-FFF2-40B4-BE49-F238E27FC236}">
                <a16:creationId xmlns:a16="http://schemas.microsoft.com/office/drawing/2014/main" id="{AAA7FDDC-DA73-9035-9EFA-18DDE023D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21" y="1484784"/>
            <a:ext cx="7904557" cy="4967970"/>
          </a:xfrm>
          <a:prstGeom prst="rect">
            <a:avLst/>
          </a:prstGeom>
        </p:spPr>
      </p:pic>
    </p:spTree>
    <p:extLst>
      <p:ext uri="{BB962C8B-B14F-4D97-AF65-F5344CB8AC3E}">
        <p14:creationId xmlns:p14="http://schemas.microsoft.com/office/powerpoint/2010/main" val="382026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D4671-F222-2349-AEC6-78490B03B4AC}"/>
              </a:ext>
            </a:extLst>
          </p:cNvPr>
          <p:cNvSpPr>
            <a:spLocks noGrp="1"/>
          </p:cNvSpPr>
          <p:nvPr>
            <p:ph type="title"/>
          </p:nvPr>
        </p:nvSpPr>
        <p:spPr>
          <a:xfrm>
            <a:off x="0" y="274638"/>
            <a:ext cx="9144000" cy="994122"/>
          </a:xfrm>
        </p:spPr>
        <p:txBody>
          <a:bodyPr/>
          <a:lstStyle/>
          <a:p>
            <a:pPr algn="ctr"/>
            <a:r>
              <a:rPr lang="de-DE" sz="2800" dirty="0"/>
              <a:t>Die Unterkunft für Saisonarbeiter, „</a:t>
            </a:r>
            <a:r>
              <a:rPr lang="de-DE" sz="2800" dirty="0" err="1"/>
              <a:t>Dormitor</a:t>
            </a:r>
            <a:r>
              <a:rPr lang="de-DE" sz="2800" dirty="0"/>
              <a:t>“ genannt,</a:t>
            </a:r>
            <a:br>
              <a:rPr lang="de-DE" sz="2800" dirty="0"/>
            </a:br>
            <a:r>
              <a:rPr lang="de-DE" sz="2800" dirty="0"/>
              <a:t>wurde abgerissen.</a:t>
            </a:r>
          </a:p>
        </p:txBody>
      </p:sp>
      <p:pic>
        <p:nvPicPr>
          <p:cNvPr id="4" name="Grafik 3">
            <a:extLst>
              <a:ext uri="{FF2B5EF4-FFF2-40B4-BE49-F238E27FC236}">
                <a16:creationId xmlns:a16="http://schemas.microsoft.com/office/drawing/2014/main" id="{2FC23018-A2B9-0EF8-718E-13B173F1A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689" y="1447800"/>
            <a:ext cx="8072415" cy="5005536"/>
          </a:xfrm>
          <a:prstGeom prst="rect">
            <a:avLst/>
          </a:prstGeom>
        </p:spPr>
      </p:pic>
    </p:spTree>
    <p:extLst>
      <p:ext uri="{BB962C8B-B14F-4D97-AF65-F5344CB8AC3E}">
        <p14:creationId xmlns:p14="http://schemas.microsoft.com/office/powerpoint/2010/main" val="200196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E332-0F63-6516-8D83-206100E7E0D8}"/>
              </a:ext>
            </a:extLst>
          </p:cNvPr>
          <p:cNvSpPr>
            <a:spLocks noGrp="1"/>
          </p:cNvSpPr>
          <p:nvPr>
            <p:ph type="title"/>
          </p:nvPr>
        </p:nvSpPr>
        <p:spPr>
          <a:xfrm>
            <a:off x="0" y="476672"/>
            <a:ext cx="9144000" cy="971128"/>
          </a:xfrm>
        </p:spPr>
        <p:txBody>
          <a:bodyPr/>
          <a:lstStyle/>
          <a:p>
            <a:pPr algn="ctr"/>
            <a:r>
              <a:rPr lang="de-DE" sz="2800" dirty="0"/>
              <a:t>Keine Traktoren mehr, die die Mitarbeiter</a:t>
            </a:r>
            <a:br>
              <a:rPr lang="de-DE" sz="2800" dirty="0"/>
            </a:br>
            <a:r>
              <a:rPr lang="de-DE" sz="2800" dirty="0"/>
              <a:t>von der Hühnerfarm bringen.</a:t>
            </a:r>
          </a:p>
        </p:txBody>
      </p:sp>
      <p:pic>
        <p:nvPicPr>
          <p:cNvPr id="4" name="Grafik 3">
            <a:extLst>
              <a:ext uri="{FF2B5EF4-FFF2-40B4-BE49-F238E27FC236}">
                <a16:creationId xmlns:a16="http://schemas.microsoft.com/office/drawing/2014/main" id="{A49EFE1F-DC3D-CC53-56BC-25AAF824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79" y="1916832"/>
            <a:ext cx="8211641" cy="3230379"/>
          </a:xfrm>
          <a:prstGeom prst="rect">
            <a:avLst/>
          </a:prstGeom>
        </p:spPr>
      </p:pic>
    </p:spTree>
    <p:extLst>
      <p:ext uri="{BB962C8B-B14F-4D97-AF65-F5344CB8AC3E}">
        <p14:creationId xmlns:p14="http://schemas.microsoft.com/office/powerpoint/2010/main" val="27104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D1652AA-CC58-74B3-C3AA-575D36C18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30" y="692696"/>
            <a:ext cx="7941939" cy="5662271"/>
          </a:xfrm>
          <a:prstGeom prst="rect">
            <a:avLst/>
          </a:prstGeom>
        </p:spPr>
      </p:pic>
    </p:spTree>
    <p:extLst>
      <p:ext uri="{BB962C8B-B14F-4D97-AF65-F5344CB8AC3E}">
        <p14:creationId xmlns:p14="http://schemas.microsoft.com/office/powerpoint/2010/main" val="133031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DBB78-F5B2-251A-E06B-F33717EC504F}"/>
              </a:ext>
            </a:extLst>
          </p:cNvPr>
          <p:cNvSpPr>
            <a:spLocks noGrp="1"/>
          </p:cNvSpPr>
          <p:nvPr>
            <p:ph type="title"/>
          </p:nvPr>
        </p:nvSpPr>
        <p:spPr>
          <a:xfrm>
            <a:off x="0" y="342054"/>
            <a:ext cx="9144000" cy="854698"/>
          </a:xfrm>
        </p:spPr>
        <p:txBody>
          <a:bodyPr/>
          <a:lstStyle/>
          <a:p>
            <a:pPr algn="ctr"/>
            <a:r>
              <a:rPr lang="de-DE" sz="2800" dirty="0"/>
              <a:t>Der Lebensmittelladen „</a:t>
            </a:r>
            <a:r>
              <a:rPr lang="de-DE" sz="2800" dirty="0" err="1"/>
              <a:t>Alimentara</a:t>
            </a:r>
            <a:r>
              <a:rPr lang="de-DE" sz="2800" dirty="0"/>
              <a:t>“ </a:t>
            </a:r>
            <a:br>
              <a:rPr lang="de-DE" sz="2800" dirty="0"/>
            </a:br>
            <a:r>
              <a:rPr lang="de-DE" sz="2800" dirty="0"/>
              <a:t>und das daneben stehende Restaurant fehlen</a:t>
            </a:r>
          </a:p>
        </p:txBody>
      </p:sp>
      <p:pic>
        <p:nvPicPr>
          <p:cNvPr id="4" name="Grafik 3">
            <a:extLst>
              <a:ext uri="{FF2B5EF4-FFF2-40B4-BE49-F238E27FC236}">
                <a16:creationId xmlns:a16="http://schemas.microsoft.com/office/drawing/2014/main" id="{1FBE74CA-E659-3E0F-16EC-8A7BB873A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52" y="1477392"/>
            <a:ext cx="7236296" cy="5038554"/>
          </a:xfrm>
          <a:prstGeom prst="rect">
            <a:avLst/>
          </a:prstGeom>
        </p:spPr>
      </p:pic>
    </p:spTree>
    <p:extLst>
      <p:ext uri="{BB962C8B-B14F-4D97-AF65-F5344CB8AC3E}">
        <p14:creationId xmlns:p14="http://schemas.microsoft.com/office/powerpoint/2010/main" val="174837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6EE47-885D-A94D-8D19-635357F7B85C}"/>
              </a:ext>
            </a:extLst>
          </p:cNvPr>
          <p:cNvSpPr>
            <a:spLocks noGrp="1"/>
          </p:cNvSpPr>
          <p:nvPr>
            <p:ph type="title"/>
          </p:nvPr>
        </p:nvSpPr>
        <p:spPr>
          <a:xfrm>
            <a:off x="0" y="236538"/>
            <a:ext cx="9144000" cy="888206"/>
          </a:xfrm>
        </p:spPr>
        <p:txBody>
          <a:bodyPr/>
          <a:lstStyle/>
          <a:p>
            <a:pPr algn="ctr"/>
            <a:r>
              <a:rPr lang="de-DE" sz="2800" dirty="0"/>
              <a:t>Die Büros der Staatswirtschaft fehlen</a:t>
            </a:r>
          </a:p>
        </p:txBody>
      </p:sp>
      <p:pic>
        <p:nvPicPr>
          <p:cNvPr id="4" name="Grafik 3">
            <a:extLst>
              <a:ext uri="{FF2B5EF4-FFF2-40B4-BE49-F238E27FC236}">
                <a16:creationId xmlns:a16="http://schemas.microsoft.com/office/drawing/2014/main" id="{A2E43E1F-06BE-9E76-5D7A-16B3141F4F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72" y="1484784"/>
            <a:ext cx="7704856" cy="5024259"/>
          </a:xfrm>
          <a:prstGeom prst="rect">
            <a:avLst/>
          </a:prstGeom>
        </p:spPr>
      </p:pic>
    </p:spTree>
    <p:extLst>
      <p:ext uri="{BB962C8B-B14F-4D97-AF65-F5344CB8AC3E}">
        <p14:creationId xmlns:p14="http://schemas.microsoft.com/office/powerpoint/2010/main" val="169695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9E947-E46A-566D-DBEB-4A611CE2341C}"/>
              </a:ext>
            </a:extLst>
          </p:cNvPr>
          <p:cNvSpPr>
            <a:spLocks noGrp="1"/>
          </p:cNvSpPr>
          <p:nvPr>
            <p:ph type="title"/>
          </p:nvPr>
        </p:nvSpPr>
        <p:spPr>
          <a:xfrm>
            <a:off x="4644008" y="1052736"/>
            <a:ext cx="4055368" cy="4680520"/>
          </a:xfrm>
        </p:spPr>
        <p:txBody>
          <a:bodyPr/>
          <a:lstStyle/>
          <a:p>
            <a:pPr>
              <a:lnSpc>
                <a:spcPct val="100000"/>
              </a:lnSpc>
            </a:pPr>
            <a:r>
              <a:rPr lang="de-DE" sz="2800" dirty="0"/>
              <a:t>Wer kannte es nicht, das kleine Lädele neben den Büros der Staatswirtschaft. In dem jahrzehntelang von Frau Luca geführten Laden wurden Wurstwaren und Milchprodukte aus eigener Produktion angeboten.</a:t>
            </a:r>
            <a:br>
              <a:rPr lang="de-DE" sz="2800" dirty="0"/>
            </a:br>
            <a:r>
              <a:rPr lang="de-DE" sz="2800" dirty="0"/>
              <a:t>Wir nannten den Laden einfach zur </a:t>
            </a:r>
            <a:r>
              <a:rPr lang="de-DE" sz="2800" dirty="0" err="1"/>
              <a:t>Chivuta</a:t>
            </a:r>
            <a:r>
              <a:rPr lang="de-DE" sz="2800" dirty="0"/>
              <a:t>.</a:t>
            </a:r>
          </a:p>
        </p:txBody>
      </p:sp>
      <p:pic>
        <p:nvPicPr>
          <p:cNvPr id="4" name="Grafik 3">
            <a:extLst>
              <a:ext uri="{FF2B5EF4-FFF2-40B4-BE49-F238E27FC236}">
                <a16:creationId xmlns:a16="http://schemas.microsoft.com/office/drawing/2014/main" id="{36028CC2-8795-0B7C-6FA0-13F2CEF2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692696"/>
            <a:ext cx="3498509" cy="5631161"/>
          </a:xfrm>
          <a:prstGeom prst="rect">
            <a:avLst/>
          </a:prstGeom>
        </p:spPr>
      </p:pic>
    </p:spTree>
    <p:extLst>
      <p:ext uri="{BB962C8B-B14F-4D97-AF65-F5344CB8AC3E}">
        <p14:creationId xmlns:p14="http://schemas.microsoft.com/office/powerpoint/2010/main" val="302262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6C50E-83BD-540E-9282-BC2DA0834998}"/>
              </a:ext>
            </a:extLst>
          </p:cNvPr>
          <p:cNvSpPr>
            <a:spLocks noGrp="1"/>
          </p:cNvSpPr>
          <p:nvPr>
            <p:ph type="title"/>
          </p:nvPr>
        </p:nvSpPr>
        <p:spPr>
          <a:xfrm>
            <a:off x="0" y="274638"/>
            <a:ext cx="9144000" cy="994122"/>
          </a:xfrm>
        </p:spPr>
        <p:txBody>
          <a:bodyPr/>
          <a:lstStyle/>
          <a:p>
            <a:pPr algn="ctr"/>
            <a:r>
              <a:rPr lang="de-DE" sz="2800" dirty="0"/>
              <a:t>Den Kindergarten aus der Altgasse gibt es nicht mehr</a:t>
            </a:r>
          </a:p>
        </p:txBody>
      </p:sp>
      <p:pic>
        <p:nvPicPr>
          <p:cNvPr id="4" name="Grafik 3">
            <a:extLst>
              <a:ext uri="{FF2B5EF4-FFF2-40B4-BE49-F238E27FC236}">
                <a16:creationId xmlns:a16="http://schemas.microsoft.com/office/drawing/2014/main" id="{3E46B10B-C014-8F29-68AA-51291CCEB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42" y="1700808"/>
            <a:ext cx="7750715" cy="4744695"/>
          </a:xfrm>
          <a:prstGeom prst="rect">
            <a:avLst/>
          </a:prstGeom>
        </p:spPr>
      </p:pic>
    </p:spTree>
    <p:extLst>
      <p:ext uri="{BB962C8B-B14F-4D97-AF65-F5344CB8AC3E}">
        <p14:creationId xmlns:p14="http://schemas.microsoft.com/office/powerpoint/2010/main" val="2947792248"/>
      </p:ext>
    </p:extLst>
  </p:cSld>
  <p:clrMapOvr>
    <a:masterClrMapping/>
  </p:clrMapOvr>
</p:sld>
</file>

<file path=ppt/theme/theme1.xml><?xml version="1.0" encoding="utf-8"?>
<a:theme xmlns:a="http://schemas.openxmlformats.org/drawingml/2006/main" name="Office">
  <a:themeElements>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8080"/>
        </a:dk2>
        <a:lt2>
          <a:srgbClr val="FFCC66"/>
        </a:lt2>
        <a:accent1>
          <a:srgbClr val="3366CC"/>
        </a:accent1>
        <a:accent2>
          <a:srgbClr val="0099CC"/>
        </a:accent2>
        <a:accent3>
          <a:srgbClr val="AAC0C0"/>
        </a:accent3>
        <a:accent4>
          <a:srgbClr val="DADADA"/>
        </a:accent4>
        <a:accent5>
          <a:srgbClr val="ADB8E2"/>
        </a:accent5>
        <a:accent6>
          <a:srgbClr val="008AB9"/>
        </a:accent6>
        <a:hlink>
          <a:srgbClr val="999933"/>
        </a:hlink>
        <a:folHlink>
          <a:srgbClr val="009900"/>
        </a:folHlink>
      </a:clrScheme>
      <a:clrMap bg1="dk2" tx1="lt1" bg2="dk1" tx2="lt2" accent1="accent1" accent2="accent2" accent3="accent3" accent4="accent4" accent5="accent5" accent6="accent6" hlink="hlink" folHlink="folHlink"/>
    </a:extraClrScheme>
    <a:extraClrScheme>
      <a:clrScheme name="Office Them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Office Theme 4">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Office Theme 5">
        <a:dk1>
          <a:srgbClr val="100000"/>
        </a:dk1>
        <a:lt1>
          <a:srgbClr val="FFFFFF"/>
        </a:lt1>
        <a:dk2>
          <a:srgbClr val="800000"/>
        </a:dk2>
        <a:lt2>
          <a:srgbClr val="FFCC66"/>
        </a:lt2>
        <a:accent1>
          <a:srgbClr val="003366"/>
        </a:accent1>
        <a:accent2>
          <a:srgbClr val="996633"/>
        </a:accent2>
        <a:accent3>
          <a:srgbClr val="C0AAAA"/>
        </a:accent3>
        <a:accent4>
          <a:srgbClr val="DADADA"/>
        </a:accent4>
        <a:accent5>
          <a:srgbClr val="AAADB8"/>
        </a:accent5>
        <a:accent6>
          <a:srgbClr val="8A5C2D"/>
        </a:accent6>
        <a:hlink>
          <a:srgbClr val="336699"/>
        </a:hlink>
        <a:folHlink>
          <a:srgbClr val="CC3300"/>
        </a:folHlink>
      </a:clrScheme>
      <a:clrMap bg1="dk2" tx1="lt1" bg2="dk1" tx2="lt2" accent1="accent1" accent2="accent2" accent3="accent3" accent4="accent4" accent5="accent5" accent6="accent6" hlink="hlink" folHlink="folHlink"/>
    </a:extraClrScheme>
    <a:extraClrScheme>
      <a:clrScheme name="Office Theme 6">
        <a:dk1>
          <a:srgbClr val="666633"/>
        </a:dk1>
        <a:lt1>
          <a:srgbClr val="FFFFFF"/>
        </a:lt1>
        <a:dk2>
          <a:srgbClr val="CC9900"/>
        </a:dk2>
        <a:lt2>
          <a:srgbClr val="DDDDDD"/>
        </a:lt2>
        <a:accent1>
          <a:srgbClr val="CC6600"/>
        </a:accent1>
        <a:accent2>
          <a:srgbClr val="996633"/>
        </a:accent2>
        <a:accent3>
          <a:srgbClr val="E2CAAA"/>
        </a:accent3>
        <a:accent4>
          <a:srgbClr val="DADADA"/>
        </a:accent4>
        <a:accent5>
          <a:srgbClr val="E2B8AA"/>
        </a:accent5>
        <a:accent6>
          <a:srgbClr val="8A5C2D"/>
        </a:accent6>
        <a:hlink>
          <a:srgbClr val="663300"/>
        </a:hlink>
        <a:folHlink>
          <a:srgbClr val="CC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f105ad54-119a-4495-aa55-0e28b6b4ad2f">false</MarketSpecific>
    <ApprovalStatus xmlns="f105ad54-119a-4495-aa55-0e28b6b4ad2f">InProgress</ApprovalStatus>
    <LocComments xmlns="f105ad54-119a-4495-aa55-0e28b6b4ad2f" xsi:nil="true"/>
    <DirectSourceMarket xmlns="f105ad54-119a-4495-aa55-0e28b6b4ad2f">english</DirectSourceMarket>
    <ThumbnailAssetId xmlns="f105ad54-119a-4495-aa55-0e28b6b4ad2f" xsi:nil="true"/>
    <PrimaryImageGen xmlns="f105ad54-119a-4495-aa55-0e28b6b4ad2f">true</PrimaryImageGen>
    <LegacyData xmlns="f105ad54-119a-4495-aa55-0e28b6b4ad2f" xsi:nil="true"/>
    <TPFriendlyName xmlns="f105ad54-119a-4495-aa55-0e28b6b4ad2f" xsi:nil="true"/>
    <NumericId xmlns="f105ad54-119a-4495-aa55-0e28b6b4ad2f" xsi:nil="true"/>
    <LocRecommendedHandoff xmlns="f105ad54-119a-4495-aa55-0e28b6b4ad2f" xsi:nil="true"/>
    <BlockPublish xmlns="f105ad54-119a-4495-aa55-0e28b6b4ad2f">false</BlockPublish>
    <BusinessGroup xmlns="f105ad54-119a-4495-aa55-0e28b6b4ad2f" xsi:nil="true"/>
    <OpenTemplate xmlns="f105ad54-119a-4495-aa55-0e28b6b4ad2f">true</OpenTemplate>
    <SourceTitle xmlns="f105ad54-119a-4495-aa55-0e28b6b4ad2f">Presentation for project post-mortem</SourceTitle>
    <APEditor xmlns="f105ad54-119a-4495-aa55-0e28b6b4ad2f">
      <UserInfo>
        <DisplayName/>
        <AccountId xsi:nil="true"/>
        <AccountType/>
      </UserInfo>
    </APEditor>
    <UALocComments xmlns="f105ad54-119a-4495-aa55-0e28b6b4ad2f">2007 Template UpLeveling Do Not HandOff</UALocComments>
    <IntlLangReviewDate xmlns="f105ad54-119a-4495-aa55-0e28b6b4ad2f" xsi:nil="true"/>
    <PublishStatusLookup xmlns="f105ad54-119a-4495-aa55-0e28b6b4ad2f">
      <Value>556643</Value>
      <Value>556655</Value>
    </PublishStatusLookup>
    <ParentAssetId xmlns="f105ad54-119a-4495-aa55-0e28b6b4ad2f" xsi:nil="true"/>
    <FeatureTagsTaxHTField0 xmlns="f105ad54-119a-4495-aa55-0e28b6b4ad2f">
      <Terms xmlns="http://schemas.microsoft.com/office/infopath/2007/PartnerControls"/>
    </FeatureTagsTaxHTField0>
    <MachineTranslated xmlns="f105ad54-119a-4495-aa55-0e28b6b4ad2f">false</MachineTranslated>
    <Providers xmlns="f105ad54-119a-4495-aa55-0e28b6b4ad2f" xsi:nil="true"/>
    <OriginalSourceMarket xmlns="f105ad54-119a-4495-aa55-0e28b6b4ad2f">english</OriginalSourceMarket>
    <APDescription xmlns="f105ad54-119a-4495-aa55-0e28b6b4ad2f" xsi:nil="true"/>
    <ContentItem xmlns="f105ad54-119a-4495-aa55-0e28b6b4ad2f" xsi:nil="true"/>
    <ClipArtFilename xmlns="f105ad54-119a-4495-aa55-0e28b6b4ad2f" xsi:nil="true"/>
    <TPInstallLocation xmlns="f105ad54-119a-4495-aa55-0e28b6b4ad2f" xsi:nil="true"/>
    <TimesCloned xmlns="f105ad54-119a-4495-aa55-0e28b6b4ad2f" xsi:nil="true"/>
    <PublishTargets xmlns="f105ad54-119a-4495-aa55-0e28b6b4ad2f">OfficeOnline,OfficeOnlineVNext</PublishTargets>
    <AcquiredFrom xmlns="f105ad54-119a-4495-aa55-0e28b6b4ad2f">Internal MS</AcquiredFrom>
    <AssetStart xmlns="f105ad54-119a-4495-aa55-0e28b6b4ad2f">2012-02-10T22:07:00+00:00</AssetStart>
    <FriendlyTitle xmlns="f105ad54-119a-4495-aa55-0e28b6b4ad2f" xsi:nil="true"/>
    <Provider xmlns="f105ad54-119a-4495-aa55-0e28b6b4ad2f" xsi:nil="true"/>
    <LastHandOff xmlns="f105ad54-119a-4495-aa55-0e28b6b4ad2f" xsi:nil="true"/>
    <TPClientViewer xmlns="f105ad54-119a-4495-aa55-0e28b6b4ad2f" xsi:nil="true"/>
    <TemplateStatus xmlns="f105ad54-119a-4495-aa55-0e28b6b4ad2f">Complete</TemplateStatus>
    <ShowIn xmlns="f105ad54-119a-4495-aa55-0e28b6b4ad2f">Show everywhere</ShowIn>
    <CSXHash xmlns="f105ad54-119a-4495-aa55-0e28b6b4ad2f" xsi:nil="true"/>
    <Downloads xmlns="f105ad54-119a-4495-aa55-0e28b6b4ad2f">0</Downloads>
    <VoteCount xmlns="f105ad54-119a-4495-aa55-0e28b6b4ad2f" xsi:nil="true"/>
    <OOCacheId xmlns="f105ad54-119a-4495-aa55-0e28b6b4ad2f" xsi:nil="true"/>
    <IsDeleted xmlns="f105ad54-119a-4495-aa55-0e28b6b4ad2f">false</IsDeleted>
    <InternalTagsTaxHTField0 xmlns="f105ad54-119a-4495-aa55-0e28b6b4ad2f">
      <Terms xmlns="http://schemas.microsoft.com/office/infopath/2007/PartnerControls"/>
    </InternalTagsTaxHTField0>
    <UANotes xmlns="f105ad54-119a-4495-aa55-0e28b6b4ad2f">2003 to 2007 conversion</UANotes>
    <AssetExpire xmlns="f105ad54-119a-4495-aa55-0e28b6b4ad2f">2035-01-01T08:00:00+00:00</AssetExpire>
    <CSXSubmissionMarket xmlns="f105ad54-119a-4495-aa55-0e28b6b4ad2f" xsi:nil="true"/>
    <DSATActionTaken xmlns="f105ad54-119a-4495-aa55-0e28b6b4ad2f" xsi:nil="true"/>
    <SubmitterId xmlns="f105ad54-119a-4495-aa55-0e28b6b4ad2f" xsi:nil="true"/>
    <EditorialTags xmlns="f105ad54-119a-4495-aa55-0e28b6b4ad2f" xsi:nil="true"/>
    <TPExecutable xmlns="f105ad54-119a-4495-aa55-0e28b6b4ad2f" xsi:nil="true"/>
    <CSXSubmissionDate xmlns="f105ad54-119a-4495-aa55-0e28b6b4ad2f" xsi:nil="true"/>
    <CSXUpdate xmlns="f105ad54-119a-4495-aa55-0e28b6b4ad2f">false</CSXUpdate>
    <AssetType xmlns="f105ad54-119a-4495-aa55-0e28b6b4ad2f">TP</AssetType>
    <ApprovalLog xmlns="f105ad54-119a-4495-aa55-0e28b6b4ad2f" xsi:nil="true"/>
    <BugNumber xmlns="f105ad54-119a-4495-aa55-0e28b6b4ad2f" xsi:nil="true"/>
    <OriginAsset xmlns="f105ad54-119a-4495-aa55-0e28b6b4ad2f" xsi:nil="true"/>
    <TPComponent xmlns="f105ad54-119a-4495-aa55-0e28b6b4ad2f" xsi:nil="true"/>
    <Milestone xmlns="f105ad54-119a-4495-aa55-0e28b6b4ad2f" xsi:nil="true"/>
    <RecommendationsModifier xmlns="f105ad54-119a-4495-aa55-0e28b6b4ad2f" xsi:nil="true"/>
    <Component xmlns="c7af2036-029c-470e-8042-297c68a41472" xsi:nil="true"/>
    <Description0 xmlns="c7af2036-029c-470e-8042-297c68a41472" xsi:nil="true"/>
    <AssetId xmlns="f105ad54-119a-4495-aa55-0e28b6b4ad2f">TP102828175</AssetId>
    <PolicheckWords xmlns="f105ad54-119a-4495-aa55-0e28b6b4ad2f" xsi:nil="true"/>
    <TPLaunchHelpLink xmlns="f105ad54-119a-4495-aa55-0e28b6b4ad2f" xsi:nil="true"/>
    <IntlLocPriority xmlns="f105ad54-119a-4495-aa55-0e28b6b4ad2f" xsi:nil="true"/>
    <TPApplication xmlns="f105ad54-119a-4495-aa55-0e28b6b4ad2f" xsi:nil="true"/>
    <IntlLangReviewer xmlns="f105ad54-119a-4495-aa55-0e28b6b4ad2f" xsi:nil="true"/>
    <HandoffToMSDN xmlns="f105ad54-119a-4495-aa55-0e28b6b4ad2f" xsi:nil="true"/>
    <PlannedPubDate xmlns="f105ad54-119a-4495-aa55-0e28b6b4ad2f" xsi:nil="true"/>
    <CrawlForDependencies xmlns="f105ad54-119a-4495-aa55-0e28b6b4ad2f">false</CrawlForDependencies>
    <LocLastLocAttemptVersionLookup xmlns="f105ad54-119a-4495-aa55-0e28b6b4ad2f">824778</LocLastLocAttemptVersionLookup>
    <TrustLevel xmlns="f105ad54-119a-4495-aa55-0e28b6b4ad2f">1 Microsoft Managed Content</TrustLevel>
    <CampaignTagsTaxHTField0 xmlns="f105ad54-119a-4495-aa55-0e28b6b4ad2f">
      <Terms xmlns="http://schemas.microsoft.com/office/infopath/2007/PartnerControls"/>
    </CampaignTagsTaxHTField0>
    <TPNamespace xmlns="f105ad54-119a-4495-aa55-0e28b6b4ad2f" xsi:nil="true"/>
    <TaxCatchAll xmlns="f105ad54-119a-4495-aa55-0e28b6b4ad2f"/>
    <IsSearchable xmlns="f105ad54-119a-4495-aa55-0e28b6b4ad2f">true</IsSearchable>
    <TemplateTemplateType xmlns="f105ad54-119a-4495-aa55-0e28b6b4ad2f">PowerPoint 12 Default</TemplateTemplateType>
    <Markets xmlns="f105ad54-119a-4495-aa55-0e28b6b4ad2f"/>
    <IntlLangReview xmlns="f105ad54-119a-4495-aa55-0e28b6b4ad2f">false</IntlLangReview>
    <UAProjectedTotalWords xmlns="f105ad54-119a-4495-aa55-0e28b6b4ad2f" xsi:nil="true"/>
    <OutputCachingOn xmlns="f105ad54-119a-4495-aa55-0e28b6b4ad2f">false</OutputCachingOn>
    <AverageRating xmlns="f105ad54-119a-4495-aa55-0e28b6b4ad2f" xsi:nil="true"/>
    <LocMarketGroupTiers2 xmlns="f105ad54-119a-4495-aa55-0e28b6b4ad2f">,t:Tier 1,t:Tier 2,t:Tier 3,</LocMarketGroupTiers2>
    <APAuthor xmlns="f105ad54-119a-4495-aa55-0e28b6b4ad2f">
      <UserInfo>
        <DisplayName/>
        <AccountId>2365</AccountId>
        <AccountType/>
      </UserInfo>
    </APAuthor>
    <TPCommandLine xmlns="f105ad54-119a-4495-aa55-0e28b6b4ad2f" xsi:nil="true"/>
    <LocManualTestRequired xmlns="f105ad54-119a-4495-aa55-0e28b6b4ad2f">false</LocManualTestRequired>
    <TPAppVersion xmlns="f105ad54-119a-4495-aa55-0e28b6b4ad2f" xsi:nil="true"/>
    <EditorialStatus xmlns="f105ad54-119a-4495-aa55-0e28b6b4ad2f">Complete</EditorialStatus>
    <LastModifiedDateTime xmlns="f105ad54-119a-4495-aa55-0e28b6b4ad2f" xsi:nil="true"/>
    <TPLaunchHelpLinkType xmlns="f105ad54-119a-4495-aa55-0e28b6b4ad2f">Template</TPLaunchHelpLinkType>
    <OriginalRelease xmlns="f105ad54-119a-4495-aa55-0e28b6b4ad2f">14</OriginalRelease>
    <ScenarioTagsTaxHTField0 xmlns="f105ad54-119a-4495-aa55-0e28b6b4ad2f">
      <Terms xmlns="http://schemas.microsoft.com/office/infopath/2007/PartnerControls"/>
    </ScenarioTagsTaxHTField0>
    <LocalizationTagsTaxHTField0 xmlns="f105ad54-119a-4495-aa55-0e28b6b4ad2f">
      <Terms xmlns="http://schemas.microsoft.com/office/infopath/2007/PartnerControls"/>
    </LocalizationTagsTaxHTField0>
    <Manager xmlns="f105ad54-119a-4495-aa55-0e28b6b4ad2f" xsi:nil="true"/>
    <UALocRecommendation xmlns="f105ad54-119a-4495-aa55-0e28b6b4ad2f">Localize</UALocRecommendation>
    <ArtSampleDocs xmlns="f105ad54-119a-4495-aa55-0e28b6b4ad2f" xsi:nil="true"/>
    <UACurrentWords xmlns="f105ad54-119a-4495-aa55-0e28b6b4ad2f"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37696D9D1D95EC45A9440548E782419D04008C4669C20C93454ABB50E332FADBDDBE" ma:contentTypeVersion="55" ma:contentTypeDescription="Create a new document." ma:contentTypeScope="" ma:versionID="0862fa1d3c98dca9116b8c2bbf050b2c">
  <xsd:schema xmlns:xsd="http://www.w3.org/2001/XMLSchema" xmlns:xs="http://www.w3.org/2001/XMLSchema" xmlns:p="http://schemas.microsoft.com/office/2006/metadata/properties" xmlns:ns2="f105ad54-119a-4495-aa55-0e28b6b4ad2f" xmlns:ns3="c7af2036-029c-470e-8042-297c68a41472" targetNamespace="http://schemas.microsoft.com/office/2006/metadata/properties" ma:root="true" ma:fieldsID="efcf89ea05a71204977c7c6a0a118372" ns2:_="" ns3:_="">
    <xsd:import namespace="f105ad54-119a-4495-aa55-0e28b6b4ad2f"/>
    <xsd:import namespace="c7af2036-029c-470e-8042-297c68a4147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5ad54-119a-4495-aa55-0e28b6b4ad2f"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fcc66ca1-c804-4edc-95c8-efd5040409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77ED1C39-458B-43CB-92CF-2BB5034D6716}" ma:internalName="CSXSubmissionMarket" ma:readOnly="false" ma:showField="MarketName" ma:web="f105ad54-119a-4495-aa55-0e28b6b4ad2f">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6cd481e8-ffbe-48c6-a0d2-a06a66f62d0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8E76E2C-5BED-4E0E-9D91-D053B66F5ED2}" ma:internalName="InProjectListLookup" ma:readOnly="true" ma:showField="InProjectLis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49953ee0-cdd8-4a42-ac76-36ba2a8fee2f}"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8E76E2C-5BED-4E0E-9D91-D053B66F5ED2}" ma:internalName="LastCompleteVersionLookup" ma:readOnly="true" ma:showField="LastComplete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8E76E2C-5BED-4E0E-9D91-D053B66F5ED2}" ma:internalName="LastPreviewErrorLookup" ma:readOnly="true" ma:showField="LastPreview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8E76E2C-5BED-4E0E-9D91-D053B66F5ED2}" ma:internalName="LastPreviewResultLookup" ma:readOnly="true" ma:showField="LastPreview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8E76E2C-5BED-4E0E-9D91-D053B66F5ED2}" ma:internalName="LastPreviewAttemptDateLookup" ma:readOnly="true" ma:showField="LastPreview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8E76E2C-5BED-4E0E-9D91-D053B66F5ED2}" ma:internalName="LastPreviewedByLookup" ma:readOnly="true" ma:showField="LastPreview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8E76E2C-5BED-4E0E-9D91-D053B66F5ED2}" ma:internalName="LastPreviewTimeLookup" ma:readOnly="true" ma:showField="LastPreview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8E76E2C-5BED-4E0E-9D91-D053B66F5ED2}" ma:internalName="LastPreviewVersionLookup" ma:readOnly="true" ma:showField="LastPreview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8E76E2C-5BED-4E0E-9D91-D053B66F5ED2}" ma:internalName="LastPublishErrorLookup" ma:readOnly="true" ma:showField="LastPublishError"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8E76E2C-5BED-4E0E-9D91-D053B66F5ED2}" ma:internalName="LastPublishResultLookup" ma:readOnly="true" ma:showField="LastPublishResult"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8E76E2C-5BED-4E0E-9D91-D053B66F5ED2}" ma:internalName="LastPublishAttemptDateLookup" ma:readOnly="true" ma:showField="LastPublishAttemptDat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8E76E2C-5BED-4E0E-9D91-D053B66F5ED2}" ma:internalName="LastPublishedByLookup" ma:readOnly="true" ma:showField="LastPublishedBy"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8E76E2C-5BED-4E0E-9D91-D053B66F5ED2}" ma:internalName="LastPublishTimeLookup" ma:readOnly="true" ma:showField="LastPublishTi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8E76E2C-5BED-4E0E-9D91-D053B66F5ED2}" ma:internalName="LastPublishVersionLookup" ma:readOnly="true" ma:showField="LastPublishVersion"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F611A6F9-FC3A-482F-805C-5B55AA6502C0}" ma:internalName="LocLastLocAttemptVersionLookup" ma:readOnly="false" ma:showField="LastLocAttemptVersion" ma:web="f105ad54-119a-4495-aa55-0e28b6b4ad2f">
      <xsd:simpleType>
        <xsd:restriction base="dms:Lookup"/>
      </xsd:simpleType>
    </xsd:element>
    <xsd:element name="LocLastLocAttemptVersionTypeLookup" ma:index="72" nillable="true" ma:displayName="Loc Last Loc Attempt Version Type" ma:default="" ma:list="{F611A6F9-FC3A-482F-805C-5B55AA6502C0}" ma:internalName="LocLastLocAttemptVersionTypeLookup" ma:readOnly="true" ma:showField="LastLocAttemptVersionType" ma:web="f105ad54-119a-4495-aa55-0e28b6b4ad2f">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F611A6F9-FC3A-482F-805C-5B55AA6502C0}" ma:internalName="LocNewPublishedVersionLookup" ma:readOnly="true" ma:showField="NewPublishedVersion" ma:web="f105ad54-119a-4495-aa55-0e28b6b4ad2f">
      <xsd:simpleType>
        <xsd:restriction base="dms:Lookup"/>
      </xsd:simpleType>
    </xsd:element>
    <xsd:element name="LocOverallHandbackStatusLookup" ma:index="76" nillable="true" ma:displayName="Loc Overall Handback Status" ma:default="" ma:list="{F611A6F9-FC3A-482F-805C-5B55AA6502C0}" ma:internalName="LocOverallHandbackStatusLookup" ma:readOnly="true" ma:showField="OverallHandbackStatus" ma:web="f105ad54-119a-4495-aa55-0e28b6b4ad2f">
      <xsd:simpleType>
        <xsd:restriction base="dms:Lookup"/>
      </xsd:simpleType>
    </xsd:element>
    <xsd:element name="LocOverallLocStatusLookup" ma:index="77" nillable="true" ma:displayName="Loc Overall Localize Status" ma:default="" ma:list="{F611A6F9-FC3A-482F-805C-5B55AA6502C0}" ma:internalName="LocOverallLocStatusLookup" ma:readOnly="true" ma:showField="OverallLocStatus" ma:web="f105ad54-119a-4495-aa55-0e28b6b4ad2f">
      <xsd:simpleType>
        <xsd:restriction base="dms:Lookup"/>
      </xsd:simpleType>
    </xsd:element>
    <xsd:element name="LocOverallPreviewStatusLookup" ma:index="78" nillable="true" ma:displayName="Loc Overall Preview Status" ma:default="" ma:list="{F611A6F9-FC3A-482F-805C-5B55AA6502C0}" ma:internalName="LocOverallPreviewStatusLookup" ma:readOnly="true" ma:showField="OverallPreviewStatus" ma:web="f105ad54-119a-4495-aa55-0e28b6b4ad2f">
      <xsd:simpleType>
        <xsd:restriction base="dms:Lookup"/>
      </xsd:simpleType>
    </xsd:element>
    <xsd:element name="LocOverallPublishStatusLookup" ma:index="79" nillable="true" ma:displayName="Loc Overall Publish Status" ma:default="" ma:list="{F611A6F9-FC3A-482F-805C-5B55AA6502C0}" ma:internalName="LocOverallPublishStatusLookup" ma:readOnly="true" ma:showField="OverallPublishStatus" ma:web="f105ad54-119a-4495-aa55-0e28b6b4ad2f">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F611A6F9-FC3A-482F-805C-5B55AA6502C0}" ma:internalName="LocProcessedForHandoffsLookup" ma:readOnly="true" ma:showField="ProcessedForHandoffs" ma:web="f105ad54-119a-4495-aa55-0e28b6b4ad2f">
      <xsd:simpleType>
        <xsd:restriction base="dms:Lookup"/>
      </xsd:simpleType>
    </xsd:element>
    <xsd:element name="LocProcessedForMarketsLookup" ma:index="82" nillable="true" ma:displayName="Loc Processed For Markets" ma:default="" ma:list="{F611A6F9-FC3A-482F-805C-5B55AA6502C0}" ma:internalName="LocProcessedForMarketsLookup" ma:readOnly="true" ma:showField="ProcessedForMarkets" ma:web="f105ad54-119a-4495-aa55-0e28b6b4ad2f">
      <xsd:simpleType>
        <xsd:restriction base="dms:Lookup"/>
      </xsd:simpleType>
    </xsd:element>
    <xsd:element name="LocPublishedDependentAssetsLookup" ma:index="83" nillable="true" ma:displayName="Loc Published Dependent Assets" ma:default="" ma:list="{F611A6F9-FC3A-482F-805C-5B55AA6502C0}" ma:internalName="LocPublishedDependentAssetsLookup" ma:readOnly="true" ma:showField="PublishedDependentAssets" ma:web="f105ad54-119a-4495-aa55-0e28b6b4ad2f">
      <xsd:simpleType>
        <xsd:restriction base="dms:Lookup"/>
      </xsd:simpleType>
    </xsd:element>
    <xsd:element name="LocPublishedLinkedAssetsLookup" ma:index="84" nillable="true" ma:displayName="Loc Published Linked Assets" ma:default="" ma:list="{F611A6F9-FC3A-482F-805C-5B55AA6502C0}" ma:internalName="LocPublishedLinkedAssetsLookup" ma:readOnly="true" ma:showField="PublishedLinkedAssets" ma:web="f105ad54-119a-4495-aa55-0e28b6b4ad2f">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e3ccb7f3-e095-4e60-89e4-99358a9e407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77ED1C39-458B-43CB-92CF-2BB5034D6716}" ma:internalName="Markets" ma:readOnly="false" ma:showField="MarketName"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8E76E2C-5BED-4E0E-9D91-D053B66F5ED2}" ma:internalName="NumOfRatingsLookup" ma:readOnly="true" ma:showField="NumOfRating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8E76E2C-5BED-4E0E-9D91-D053B66F5ED2}" ma:internalName="PublishStatusLookup" ma:readOnly="false" ma:showField="PublishStatus"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faf1e1af-89ff-457d-b189-64e47bbed779}"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4d3419f-9772-4c8d-a0a0-05446c45e95f}" ma:internalName="TaxCatchAll" ma:showField="CatchAllData"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4d3419f-9772-4c8d-a0a0-05446c45e95f}" ma:internalName="TaxCatchAllLabel" ma:readOnly="true" ma:showField="CatchAllDataLabel" ma:web="f105ad54-119a-4495-aa55-0e28b6b4ad2f">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af2036-029c-470e-8042-297c68a4147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20A00-CE9F-441F-8A7B-2DD397DDD39C}">
  <ds:schemaRefs>
    <ds:schemaRef ds:uri="http://schemas.microsoft.com/office/2006/metadata/properties"/>
    <ds:schemaRef ds:uri="http://schemas.microsoft.com/office/infopath/2007/PartnerControls"/>
    <ds:schemaRef ds:uri="f105ad54-119a-4495-aa55-0e28b6b4ad2f"/>
    <ds:schemaRef ds:uri="c7af2036-029c-470e-8042-297c68a41472"/>
  </ds:schemaRefs>
</ds:datastoreItem>
</file>

<file path=customXml/itemProps2.xml><?xml version="1.0" encoding="utf-8"?>
<ds:datastoreItem xmlns:ds="http://schemas.openxmlformats.org/officeDocument/2006/customXml" ds:itemID="{E7A625CF-B5CE-4992-9240-F6971AA17835}">
  <ds:schemaRefs>
    <ds:schemaRef ds:uri="http://schemas.microsoft.com/sharepoint/v3/contenttype/forms"/>
  </ds:schemaRefs>
</ds:datastoreItem>
</file>

<file path=customXml/itemProps3.xml><?xml version="1.0" encoding="utf-8"?>
<ds:datastoreItem xmlns:ds="http://schemas.openxmlformats.org/officeDocument/2006/customXml" ds:itemID="{BA1AB3A1-7A97-46E9-B715-4971784B6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5ad54-119a-4495-aa55-0e28b6b4ad2f"/>
    <ds:schemaRef ds:uri="c7af2036-029c-470e-8042-297c68a414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für Projektnachbereitung</Template>
  <TotalTime>0</TotalTime>
  <Words>208</Words>
  <Application>Microsoft Office PowerPoint</Application>
  <PresentationFormat>Bildschirmpräsentation (4:3)</PresentationFormat>
  <Paragraphs>14</Paragraphs>
  <Slides>12</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Garamond</vt:lpstr>
      <vt:lpstr>Times New Roman</vt:lpstr>
      <vt:lpstr>Office</vt:lpstr>
      <vt:lpstr>Was wir alles nicht mehr in Jahrmarkt finden </vt:lpstr>
      <vt:lpstr>Die „Tscharda“ am Dorfeingang</vt:lpstr>
      <vt:lpstr>Die Unterkunft für Saisonarbeiter, „Dormitor“ genannt, wurde abgerissen.</vt:lpstr>
      <vt:lpstr>Keine Traktoren mehr, die die Mitarbeiter von der Hühnerfarm bringen.</vt:lpstr>
      <vt:lpstr>PowerPoint-Präsentation</vt:lpstr>
      <vt:lpstr>Der Lebensmittelladen „Alimentara“  und das daneben stehende Restaurant fehlen</vt:lpstr>
      <vt:lpstr>Die Büros der Staatswirtschaft fehlen</vt:lpstr>
      <vt:lpstr>Wer kannte es nicht, das kleine Lädele neben den Büros der Staatswirtschaft. In dem jahrzehntelang von Frau Luca geführten Laden wurden Wurstwaren und Milchprodukte aus eigener Produktion angeboten. Wir nannten den Laden einfach zur Chivuta.</vt:lpstr>
      <vt:lpstr>Den Kindergarten aus der Altgasse gibt es nicht mehr</vt:lpstr>
      <vt:lpstr>Einstiges Siedlerhaus der Familie Linz/ Krämer/ Possler</vt:lpstr>
      <vt:lpstr>Das von uns noch gekannte Siedlerhaus der Familie Schwaber wurde 1968 abgerissen und an seiner Stelle ein neues Haus gebaut.</vt:lpstr>
      <vt:lpstr>Das originelle Pfarrhaus neben der Kirche wurde verkauft. Was damit passiert, weiß man noch nicht.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wir alles nicht mehr in Jahrmarkt finden </dc:title>
  <dc:subject/>
  <dc:creator>Helen</dc:creator>
  <cp:keywords/>
  <dc:description/>
  <cp:lastModifiedBy>Heidi</cp:lastModifiedBy>
  <cp:revision>8</cp:revision>
  <dcterms:created xsi:type="dcterms:W3CDTF">2022-11-29T22:13:59Z</dcterms:created>
  <dcterms:modified xsi:type="dcterms:W3CDTF">2022-12-09T17:31:27Z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TC010184551031</vt:lpwstr>
  </property>
  <property fmtid="{D5CDD505-2E9C-101B-9397-08002B2CF9AE}" pid="3" name="InternalTags">
    <vt:lpwstr/>
  </property>
  <property fmtid="{D5CDD505-2E9C-101B-9397-08002B2CF9AE}" pid="4" name="ContentTypeId">
    <vt:lpwstr>0x01010037696D9D1D95EC45A9440548E782419D04008C4669C20C93454ABB50E332FADBDDBE</vt:lpwstr>
  </property>
  <property fmtid="{D5CDD505-2E9C-101B-9397-08002B2CF9AE}" pid="5" name="FeatureTags">
    <vt:lpwstr/>
  </property>
  <property fmtid="{D5CDD505-2E9C-101B-9397-08002B2CF9AE}" pid="6" name="LocalizationTags">
    <vt:lpwstr/>
  </property>
  <property fmtid="{D5CDD505-2E9C-101B-9397-08002B2CF9AE}" pid="7" name="CampaignTags">
    <vt:lpwstr/>
  </property>
  <property fmtid="{D5CDD505-2E9C-101B-9397-08002B2CF9AE}" pid="8" name="ScenarioTags">
    <vt:lpwstr/>
  </property>
  <property fmtid="{D5CDD505-2E9C-101B-9397-08002B2CF9AE}" pid="9" name="Order">
    <vt:r8>13790200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