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9A15A-92B1-345C-14CD-4FB454C0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168395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Weihnachtsfeier im Seniorenheim </a:t>
            </a:r>
            <a:br>
              <a:rPr lang="de-DE" sz="2400" i="1" dirty="0"/>
            </a:br>
            <a:r>
              <a:rPr lang="de-DE" sz="2400" i="1" dirty="0"/>
              <a:t>Josef </a:t>
            </a:r>
            <a:r>
              <a:rPr lang="de-DE" sz="2400" i="1" dirty="0" err="1"/>
              <a:t>Nischbach</a:t>
            </a:r>
            <a:r>
              <a:rPr lang="de-DE" sz="2400" i="1" dirty="0"/>
              <a:t> in Ingolstadt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7FF3D8-EA47-5598-D6F0-6FD6CE9D4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i="1" dirty="0"/>
              <a:t>Das Christkind nach Jahrmarkter Art wurde gesungen und aufgezeichnet von Marianne Ebner. Fotos sind von Frau Katharina </a:t>
            </a:r>
            <a:r>
              <a:rPr lang="de-DE" i="1" dirty="0" err="1"/>
              <a:t>Emeneth</a:t>
            </a:r>
            <a:r>
              <a:rPr lang="de-DE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96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AAB2A2-9D2C-1A88-C672-1B6BE408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7" y="724727"/>
            <a:ext cx="11132365" cy="54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9AD333-C425-128D-5995-2C42CF9E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9" y="652760"/>
            <a:ext cx="11428621" cy="55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2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BDC620-9BB9-D810-0C8D-B3873851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20"/>
            <a:ext cx="12192000" cy="59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70E70D0-6E0A-BECC-A493-884201D2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469900"/>
            <a:ext cx="3282363" cy="5918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EE0F36-B85B-1083-AC70-2BB4D4CB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41" y="704850"/>
            <a:ext cx="5581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B4A2B0-1781-83F7-68CA-83830F58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3" y="787400"/>
            <a:ext cx="11463474" cy="55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096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28</Words>
  <Application>Microsoft Office PowerPoint</Application>
  <PresentationFormat>Breitbild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Kondensstreifen</vt:lpstr>
      <vt:lpstr>Weihnachtsfeier im Seniorenheim  Josef Nischbach in Ingolstadt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Weihnachtsfeier im Seniorenheim  Josef Nischbach in Ingolstadt</dc:title>
  <dc:creator>Helen</dc:creator>
  <cp:lastModifiedBy>Heidi</cp:lastModifiedBy>
  <cp:revision>4</cp:revision>
  <dcterms:created xsi:type="dcterms:W3CDTF">2022-12-08T22:19:15Z</dcterms:created>
  <dcterms:modified xsi:type="dcterms:W3CDTF">2022-12-15T18:52:19Z</dcterms:modified>
</cp:coreProperties>
</file>