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5"/>
  </p:notesMasterIdLst>
  <p:handoutMasterIdLst>
    <p:handoutMasterId r:id="rId16"/>
  </p:handoutMasterIdLst>
  <p:sldIdLst>
    <p:sldId id="258" r:id="rId5"/>
    <p:sldId id="336" r:id="rId6"/>
    <p:sldId id="337" r:id="rId7"/>
    <p:sldId id="339" r:id="rId8"/>
    <p:sldId id="338" r:id="rId9"/>
    <p:sldId id="340" r:id="rId10"/>
    <p:sldId id="341" r:id="rId11"/>
    <p:sldId id="342" r:id="rId12"/>
    <p:sldId id="343" r:id="rId13"/>
    <p:sldId id="344" r:id="rId14"/>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90" y="354"/>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D4E919E-E73E-4A3E-9EB2-B030ECA9AE0F}" type="datetime1">
              <a:rPr lang="de-DE" smtClean="0"/>
              <a:t>16.12.2022</a:t>
            </a:fld>
            <a:endParaRPr lang="de-DE" dirty="0"/>
          </a:p>
        </p:txBody>
      </p:sp>
      <p:sp>
        <p:nvSpPr>
          <p:cNvPr id="4" name="Fußzeilenplatzhalt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C3086C9-2826-46AE-BD8E-F12CB3F9C8B4}" type="slidenum">
              <a:rPr lang="de-DE" smtClean="0"/>
              <a:t>‹Nr.›</a:t>
            </a:fld>
            <a:endParaRPr lang="de-DE" dirty="0"/>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F5081-9456-45EF-9C20-A6F33923EB84}" type="datetime1">
              <a:rPr lang="de-DE" smtClean="0"/>
              <a:pPr/>
              <a:t>16.12.2022</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FAD0BC5-116C-42CF-8B28-245F66D50665}" type="slidenum">
              <a:rPr lang="de-DE" noProof="0" smtClean="0"/>
              <a:t>‹Nr.›</a:t>
            </a:fld>
            <a:endParaRPr lang="de-DE" noProof="0"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0FAD0BC5-116C-42CF-8B28-245F66D50665}" type="slidenum">
              <a:rPr lang="de-DE" smtClean="0"/>
              <a:t>1</a:t>
            </a:fld>
            <a:endParaRPr lang="de-DE" dirty="0"/>
          </a:p>
        </p:txBody>
      </p:sp>
    </p:spTree>
    <p:extLst>
      <p:ext uri="{BB962C8B-B14F-4D97-AF65-F5344CB8AC3E}">
        <p14:creationId xmlns:p14="http://schemas.microsoft.com/office/powerpoint/2010/main" val="4228882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Bild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Bild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hteck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hteck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ctrTitle"/>
          </p:nvPr>
        </p:nvSpPr>
        <p:spPr>
          <a:xfrm>
            <a:off x="680322" y="2733709"/>
            <a:ext cx="8144134" cy="1373070"/>
          </a:xfrm>
        </p:spPr>
        <p:txBody>
          <a:bodyPr rtlCol="0" anchor="b">
            <a:noAutofit/>
          </a:bodyPr>
          <a:lstStyle>
            <a:lvl1pPr algn="r">
              <a:defRPr sz="5400"/>
            </a:lvl1pPr>
          </a:lstStyle>
          <a:p>
            <a:pPr rtl="0"/>
            <a:r>
              <a:rPr lang="de-DE" noProof="0"/>
              <a:t>Mastertitelformat bearbeiten</a:t>
            </a:r>
            <a:endParaRPr lang="de-DE" noProof="0" dirty="0"/>
          </a:p>
        </p:txBody>
      </p:sp>
      <p:sp>
        <p:nvSpPr>
          <p:cNvPr id="3" name="Untertitel 2"/>
          <p:cNvSpPr>
            <a:spLocks noGrp="1"/>
          </p:cNvSpPr>
          <p:nvPr>
            <p:ph type="subTitle" idx="1"/>
          </p:nvPr>
        </p:nvSpPr>
        <p:spPr>
          <a:xfrm>
            <a:off x="680322" y="4394039"/>
            <a:ext cx="8144134" cy="1117687"/>
          </a:xfrm>
        </p:spPr>
        <p:txBody>
          <a:bodyPr rtlCol="0">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Master-Untertitelformat bearbeiten</a:t>
            </a:r>
            <a:endParaRPr lang="de-DE" noProof="0" dirty="0"/>
          </a:p>
        </p:txBody>
      </p:sp>
      <p:sp>
        <p:nvSpPr>
          <p:cNvPr id="4" name="Datumsplatzhalter 3"/>
          <p:cNvSpPr>
            <a:spLocks noGrp="1"/>
          </p:cNvSpPr>
          <p:nvPr>
            <p:ph type="dt" sz="half" idx="10"/>
          </p:nvPr>
        </p:nvSpPr>
        <p:spPr/>
        <p:txBody>
          <a:bodyPr rtlCol="0"/>
          <a:lstStyle/>
          <a:p>
            <a:pPr rtl="0"/>
            <a:fld id="{400137CC-75FA-4064-BE08-D5E34ACE8447}" type="datetime1">
              <a:rPr lang="de-DE" noProof="0" smtClean="0"/>
              <a:t>16.12.2022</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a:xfrm>
            <a:off x="9255346" y="2750337"/>
            <a:ext cx="1171888" cy="1356442"/>
          </a:xfrm>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reitbild mit Beschriftung">
    <p:spTree>
      <p:nvGrpSpPr>
        <p:cNvPr id="1" name=""/>
        <p:cNvGrpSpPr/>
        <p:nvPr/>
      </p:nvGrpSpPr>
      <p:grpSpPr>
        <a:xfrm>
          <a:off x="0" y="0"/>
          <a:ext cx="0" cy="0"/>
          <a:chOff x="0" y="0"/>
          <a:chExt cx="0" cy="0"/>
        </a:xfrm>
      </p:grpSpPr>
      <p:pic>
        <p:nvPicPr>
          <p:cNvPr id="8" name="Bild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Bild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hteck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hteck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hasCustomPrompt="1"/>
          </p:nvPr>
        </p:nvSpPr>
        <p:spPr>
          <a:xfrm>
            <a:off x="680322" y="4711616"/>
            <a:ext cx="9613859" cy="453051"/>
          </a:xfrm>
        </p:spPr>
        <p:txBody>
          <a:bodyPr rtlCol="0" anchor="b">
            <a:normAutofit/>
          </a:bodyPr>
          <a:lstStyle>
            <a:lvl1pPr>
              <a:defRPr sz="2400"/>
            </a:lvl1pPr>
          </a:lstStyle>
          <a:p>
            <a:pPr rtl="0"/>
            <a:r>
              <a:rPr lang="de-DE" noProof="0" dirty="0"/>
              <a:t>Titelmasterformate durch Klicken bearbeiten</a:t>
            </a:r>
          </a:p>
        </p:txBody>
      </p:sp>
      <p:sp>
        <p:nvSpPr>
          <p:cNvPr id="3" name="Bildplatzhalt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Bild durch Klicken auf Symbol hinzufügen</a:t>
            </a:r>
            <a:endParaRPr lang="de-DE" noProof="0" dirty="0"/>
          </a:p>
        </p:txBody>
      </p:sp>
      <p:sp>
        <p:nvSpPr>
          <p:cNvPr id="4" name="Textplatzhalter 3"/>
          <p:cNvSpPr>
            <a:spLocks noGrp="1"/>
          </p:cNvSpPr>
          <p:nvPr>
            <p:ph type="body" sz="half" idx="2"/>
          </p:nvPr>
        </p:nvSpPr>
        <p:spPr>
          <a:xfrm>
            <a:off x="680319" y="5169583"/>
            <a:ext cx="9613862" cy="622971"/>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5B5D87D5-DD76-4132-AA7B-D673D143B931}" type="datetime1">
              <a:rPr lang="de-DE" noProof="0" smtClean="0"/>
              <a:t>16.12.2022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a:xfrm>
            <a:off x="10729455" y="4711309"/>
            <a:ext cx="1154151" cy="1090789"/>
          </a:xfrm>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8" name="Bild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Bild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hteck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hteck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680322" y="609597"/>
            <a:ext cx="9613858" cy="3592750"/>
          </a:xfrm>
        </p:spPr>
        <p:txBody>
          <a:bodyPr rtlCol="0" anchor="ctr"/>
          <a:lstStyle>
            <a:lvl1pPr>
              <a:defRPr sz="3200"/>
            </a:lvl1pPr>
          </a:lstStyle>
          <a:p>
            <a:pPr rtl="0"/>
            <a:r>
              <a:rPr lang="de-DE" noProof="0"/>
              <a:t>Mastertitelformat bearbeiten</a:t>
            </a:r>
            <a:endParaRPr lang="de-DE" noProof="0" dirty="0"/>
          </a:p>
        </p:txBody>
      </p:sp>
      <p:sp>
        <p:nvSpPr>
          <p:cNvPr id="4" name="Textplatzhalter 3"/>
          <p:cNvSpPr>
            <a:spLocks noGrp="1"/>
          </p:cNvSpPr>
          <p:nvPr>
            <p:ph type="body" sz="half" idx="2"/>
          </p:nvPr>
        </p:nvSpPr>
        <p:spPr>
          <a:xfrm>
            <a:off x="680322" y="4711615"/>
            <a:ext cx="9613859" cy="1090789"/>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7C7DD840-9A3C-4E0E-A86E-020C117D3E73}" type="datetime1">
              <a:rPr lang="de-DE" noProof="0" smtClean="0"/>
              <a:t>16.12.2022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a:xfrm>
            <a:off x="10729455" y="4711615"/>
            <a:ext cx="1154151" cy="1090789"/>
          </a:xfrm>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1" name="Bild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Bild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hteck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hteck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1127856" y="609598"/>
            <a:ext cx="8718877" cy="3036061"/>
          </a:xfrm>
        </p:spPr>
        <p:txBody>
          <a:bodyPr rtlCol="0" anchor="ctr"/>
          <a:lstStyle>
            <a:lvl1pPr>
              <a:defRPr sz="3200"/>
            </a:lvl1pPr>
          </a:lstStyle>
          <a:p>
            <a:pPr rtl="0"/>
            <a:r>
              <a:rPr lang="de-DE" noProof="0"/>
              <a:t>Mastertitelformat bearbeiten</a:t>
            </a:r>
            <a:endParaRPr lang="de-DE" noProof="0" dirty="0"/>
          </a:p>
        </p:txBody>
      </p:sp>
      <p:sp>
        <p:nvSpPr>
          <p:cNvPr id="12" name="Textplatzhalter 3"/>
          <p:cNvSpPr>
            <a:spLocks noGrp="1"/>
          </p:cNvSpPr>
          <p:nvPr>
            <p:ph type="body" sz="half" idx="13" hasCustomPrompt="1"/>
          </p:nvPr>
        </p:nvSpPr>
        <p:spPr>
          <a:xfrm>
            <a:off x="1402288" y="3653379"/>
            <a:ext cx="815657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Textmasterformate durch Klicken bearbeiten</a:t>
            </a:r>
          </a:p>
        </p:txBody>
      </p:sp>
      <p:sp>
        <p:nvSpPr>
          <p:cNvPr id="4" name="Textplatzhalter 3"/>
          <p:cNvSpPr>
            <a:spLocks noGrp="1"/>
          </p:cNvSpPr>
          <p:nvPr>
            <p:ph type="body" sz="half" idx="2"/>
          </p:nvPr>
        </p:nvSpPr>
        <p:spPr>
          <a:xfrm>
            <a:off x="680322" y="4711615"/>
            <a:ext cx="9613859" cy="1090789"/>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14311163-A01F-4990-90E6-5D6E63378714}" type="datetime1">
              <a:rPr lang="de-DE" noProof="0" smtClean="0"/>
              <a:t>16.12.2022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a:xfrm>
            <a:off x="10729455" y="4709925"/>
            <a:ext cx="1154151" cy="1090789"/>
          </a:xfrm>
        </p:spPr>
        <p:txBody>
          <a:bodyPr rtlCol="0"/>
          <a:lstStyle/>
          <a:p>
            <a:pPr rtl="0"/>
            <a:fld id="{6D22F896-40B5-4ADD-8801-0D06FADFA095}" type="slidenum">
              <a:rPr lang="de-DE" noProof="0" smtClean="0"/>
              <a:t>‹Nr.›</a:t>
            </a:fld>
            <a:endParaRPr lang="de-DE" noProof="0" dirty="0"/>
          </a:p>
        </p:txBody>
      </p:sp>
      <p:sp>
        <p:nvSpPr>
          <p:cNvPr id="16" name="Textfeld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de-DE" sz="7200" noProof="0" dirty="0">
                <a:solidFill>
                  <a:schemeClr val="tx1"/>
                </a:solidFill>
                <a:effectLst/>
              </a:rPr>
              <a:t>"</a:t>
            </a:r>
          </a:p>
        </p:txBody>
      </p:sp>
      <p:sp>
        <p:nvSpPr>
          <p:cNvPr id="17" name="Textfeld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de-DE" sz="7200" noProof="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sitenkarte">
    <p:spTree>
      <p:nvGrpSpPr>
        <p:cNvPr id="1" name=""/>
        <p:cNvGrpSpPr/>
        <p:nvPr/>
      </p:nvGrpSpPr>
      <p:grpSpPr>
        <a:xfrm>
          <a:off x="0" y="0"/>
          <a:ext cx="0" cy="0"/>
          <a:chOff x="0" y="0"/>
          <a:chExt cx="0" cy="0"/>
        </a:xfrm>
      </p:grpSpPr>
      <p:pic>
        <p:nvPicPr>
          <p:cNvPr id="9" name="Bild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Bild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hteck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hteck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680319" y="4711615"/>
            <a:ext cx="9613862" cy="588535"/>
          </a:xfrm>
        </p:spPr>
        <p:txBody>
          <a:bodyPr rtlCol="0" anchor="b"/>
          <a:lstStyle>
            <a:lvl1pPr>
              <a:defRPr sz="3200"/>
            </a:lvl1pPr>
          </a:lstStyle>
          <a:p>
            <a:pPr rtl="0"/>
            <a:r>
              <a:rPr lang="de-DE" noProof="0"/>
              <a:t>Mastertitelformat bearbeiten</a:t>
            </a:r>
            <a:endParaRPr lang="de-DE" noProof="0" dirty="0"/>
          </a:p>
        </p:txBody>
      </p:sp>
      <p:sp>
        <p:nvSpPr>
          <p:cNvPr id="4" name="Textplatzhalter 3"/>
          <p:cNvSpPr>
            <a:spLocks noGrp="1"/>
          </p:cNvSpPr>
          <p:nvPr>
            <p:ph type="body" sz="half" idx="2"/>
          </p:nvPr>
        </p:nvSpPr>
        <p:spPr>
          <a:xfrm>
            <a:off x="680320" y="5300149"/>
            <a:ext cx="9613862" cy="50225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C5D34925-3884-4F6F-B53E-507F5E705C09}" type="datetime1">
              <a:rPr lang="de-DE" noProof="0" smtClean="0"/>
              <a:t>16.12.2022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a:xfrm>
            <a:off x="10729455" y="4709925"/>
            <a:ext cx="1154151" cy="1090789"/>
          </a:xfrm>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pic>
        <p:nvPicPr>
          <p:cNvPr id="13" name="Bild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Bild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hteck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hteck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el 1"/>
          <p:cNvSpPr>
            <a:spLocks noGrp="1"/>
          </p:cNvSpPr>
          <p:nvPr>
            <p:ph type="title"/>
          </p:nvPr>
        </p:nvSpPr>
        <p:spPr>
          <a:xfrm>
            <a:off x="669222" y="753228"/>
            <a:ext cx="9624960" cy="1080938"/>
          </a:xfrm>
        </p:spPr>
        <p:txBody>
          <a:bodyPr rtlCol="0"/>
          <a:lstStyle/>
          <a:p>
            <a:pPr rtl="0"/>
            <a:r>
              <a:rPr lang="de-DE" noProof="0"/>
              <a:t>Mastertitelformat bearbeiten</a:t>
            </a:r>
            <a:endParaRPr lang="de-DE" noProof="0" dirty="0"/>
          </a:p>
        </p:txBody>
      </p:sp>
      <p:sp>
        <p:nvSpPr>
          <p:cNvPr id="7" name="Textplatzhalter 2"/>
          <p:cNvSpPr>
            <a:spLocks noGrp="1"/>
          </p:cNvSpPr>
          <p:nvPr>
            <p:ph type="body" idx="1"/>
          </p:nvPr>
        </p:nvSpPr>
        <p:spPr>
          <a:xfrm>
            <a:off x="660946" y="2336873"/>
            <a:ext cx="3070034"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8" name="Textplatzhalter 3"/>
          <p:cNvSpPr>
            <a:spLocks noGrp="1"/>
          </p:cNvSpPr>
          <p:nvPr>
            <p:ph type="body" sz="half" idx="15"/>
          </p:nvPr>
        </p:nvSpPr>
        <p:spPr>
          <a:xfrm>
            <a:off x="680322" y="3022673"/>
            <a:ext cx="3049702"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9" name="Textplatzhalter 4"/>
          <p:cNvSpPr>
            <a:spLocks noGrp="1"/>
          </p:cNvSpPr>
          <p:nvPr>
            <p:ph type="body" sz="quarter" idx="3"/>
          </p:nvPr>
        </p:nvSpPr>
        <p:spPr>
          <a:xfrm>
            <a:off x="3956025" y="233687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10" name="Textplatzhalter 3"/>
          <p:cNvSpPr>
            <a:spLocks noGrp="1"/>
          </p:cNvSpPr>
          <p:nvPr>
            <p:ph type="body" sz="half" idx="16"/>
          </p:nvPr>
        </p:nvSpPr>
        <p:spPr>
          <a:xfrm>
            <a:off x="3945470" y="3022673"/>
            <a:ext cx="3063240"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11" name="Textplatzhalter 4"/>
          <p:cNvSpPr>
            <a:spLocks noGrp="1"/>
          </p:cNvSpPr>
          <p:nvPr>
            <p:ph type="body" sz="quarter" idx="13"/>
          </p:nvPr>
        </p:nvSpPr>
        <p:spPr>
          <a:xfrm>
            <a:off x="7224156" y="2336873"/>
            <a:ext cx="307002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12" name="Textplatzhalter 3"/>
          <p:cNvSpPr>
            <a:spLocks noGrp="1"/>
          </p:cNvSpPr>
          <p:nvPr>
            <p:ph type="body" sz="half" idx="17"/>
          </p:nvPr>
        </p:nvSpPr>
        <p:spPr>
          <a:xfrm>
            <a:off x="7224156" y="3022673"/>
            <a:ext cx="3070025"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3" name="Datumsplatzhalter 2"/>
          <p:cNvSpPr>
            <a:spLocks noGrp="1"/>
          </p:cNvSpPr>
          <p:nvPr>
            <p:ph type="dt" sz="half" idx="10"/>
          </p:nvPr>
        </p:nvSpPr>
        <p:spPr/>
        <p:txBody>
          <a:bodyPr rtlCol="0"/>
          <a:lstStyle/>
          <a:p>
            <a:pPr rtl="0"/>
            <a:fld id="{BE5EE060-060F-4B8D-8D2A-94B7AE8B1269}" type="datetime1">
              <a:rPr lang="de-DE" noProof="0" smtClean="0"/>
              <a:t>16.12.2022</a:t>
            </a:fld>
            <a:endParaRPr lang="de-DE" noProof="0" dirty="0"/>
          </a:p>
        </p:txBody>
      </p:sp>
      <p:sp>
        <p:nvSpPr>
          <p:cNvPr id="4" name="Fußzeilenplatzhalter 3"/>
          <p:cNvSpPr>
            <a:spLocks noGrp="1"/>
          </p:cNvSpPr>
          <p:nvPr>
            <p:ph type="ftr" sz="quarter" idx="11"/>
          </p:nvPr>
        </p:nvSpPr>
        <p:spPr/>
        <p:txBody>
          <a:bodyPr rtlCol="0"/>
          <a:lstStyle/>
          <a:p>
            <a:pPr rtl="0"/>
            <a:endParaRPr lang="de-DE" noProof="0" dirty="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pic>
        <p:nvPicPr>
          <p:cNvPr id="15" name="Bild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Bild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hteck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hteck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el 1"/>
          <p:cNvSpPr>
            <a:spLocks noGrp="1"/>
          </p:cNvSpPr>
          <p:nvPr>
            <p:ph type="title"/>
          </p:nvPr>
        </p:nvSpPr>
        <p:spPr>
          <a:xfrm>
            <a:off x="680322" y="753228"/>
            <a:ext cx="9613860" cy="1080938"/>
          </a:xfrm>
        </p:spPr>
        <p:txBody>
          <a:bodyPr rtlCol="0"/>
          <a:lstStyle/>
          <a:p>
            <a:pPr rtl="0"/>
            <a:r>
              <a:rPr lang="de-DE" noProof="0"/>
              <a:t>Mastertitelformat bearbeiten</a:t>
            </a:r>
            <a:endParaRPr lang="de-DE" noProof="0" dirty="0"/>
          </a:p>
        </p:txBody>
      </p:sp>
      <p:sp>
        <p:nvSpPr>
          <p:cNvPr id="19" name="Textplatzhalter 2"/>
          <p:cNvSpPr>
            <a:spLocks noGrp="1"/>
          </p:cNvSpPr>
          <p:nvPr>
            <p:ph type="body" idx="1"/>
          </p:nvPr>
        </p:nvSpPr>
        <p:spPr>
          <a:xfrm>
            <a:off x="680318" y="4297503"/>
            <a:ext cx="30497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20" name="Bildplatzhalt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de-DE" noProof="0"/>
              <a:t>Bild durch Klicken auf Symbol hinzufügen</a:t>
            </a:r>
            <a:endParaRPr lang="de-DE" noProof="0" dirty="0"/>
          </a:p>
        </p:txBody>
      </p:sp>
      <p:sp>
        <p:nvSpPr>
          <p:cNvPr id="21" name="Textplatzhalter 3"/>
          <p:cNvSpPr>
            <a:spLocks noGrp="1"/>
          </p:cNvSpPr>
          <p:nvPr>
            <p:ph type="body" sz="half" idx="18"/>
          </p:nvPr>
        </p:nvSpPr>
        <p:spPr>
          <a:xfrm>
            <a:off x="680318" y="4873765"/>
            <a:ext cx="3049705"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22" name="Textplatzhalter 4"/>
          <p:cNvSpPr>
            <a:spLocks noGrp="1"/>
          </p:cNvSpPr>
          <p:nvPr>
            <p:ph type="body" sz="quarter" idx="3"/>
          </p:nvPr>
        </p:nvSpPr>
        <p:spPr>
          <a:xfrm>
            <a:off x="3945471" y="429750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23" name="Bildplatzhalt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de-DE" noProof="0"/>
              <a:t>Bild durch Klicken auf Symbol hinzufügen</a:t>
            </a:r>
            <a:endParaRPr lang="de-DE" noProof="0" dirty="0"/>
          </a:p>
        </p:txBody>
      </p:sp>
      <p:sp>
        <p:nvSpPr>
          <p:cNvPr id="24" name="Textplatzhalter 3"/>
          <p:cNvSpPr>
            <a:spLocks noGrp="1"/>
          </p:cNvSpPr>
          <p:nvPr>
            <p:ph type="body" sz="half" idx="19"/>
          </p:nvPr>
        </p:nvSpPr>
        <p:spPr>
          <a:xfrm>
            <a:off x="3944117" y="4873764"/>
            <a:ext cx="3067297"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25" name="Textplatzhalter 4"/>
          <p:cNvSpPr>
            <a:spLocks noGrp="1"/>
          </p:cNvSpPr>
          <p:nvPr>
            <p:ph type="body" sz="quarter" idx="13"/>
          </p:nvPr>
        </p:nvSpPr>
        <p:spPr>
          <a:xfrm>
            <a:off x="7230678" y="4297503"/>
            <a:ext cx="30635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26" name="Bildplatzhalt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de-DE" noProof="0"/>
              <a:t>Bild durch Klicken auf Symbol hinzufügen</a:t>
            </a:r>
            <a:endParaRPr lang="de-DE" noProof="0" dirty="0"/>
          </a:p>
        </p:txBody>
      </p:sp>
      <p:sp>
        <p:nvSpPr>
          <p:cNvPr id="27" name="Textplatzhalter 3"/>
          <p:cNvSpPr>
            <a:spLocks noGrp="1"/>
          </p:cNvSpPr>
          <p:nvPr>
            <p:ph type="body" sz="half" idx="20"/>
          </p:nvPr>
        </p:nvSpPr>
        <p:spPr>
          <a:xfrm>
            <a:off x="7230553" y="4873762"/>
            <a:ext cx="3067563"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3" name="Datumsplatzhalter 2"/>
          <p:cNvSpPr>
            <a:spLocks noGrp="1"/>
          </p:cNvSpPr>
          <p:nvPr>
            <p:ph type="dt" sz="half" idx="10"/>
          </p:nvPr>
        </p:nvSpPr>
        <p:spPr/>
        <p:txBody>
          <a:bodyPr rtlCol="0"/>
          <a:lstStyle/>
          <a:p>
            <a:pPr rtl="0"/>
            <a:fld id="{D723D144-82E8-426C-8342-8934C731C5C6}" type="datetime1">
              <a:rPr lang="de-DE" noProof="0" smtClean="0"/>
              <a:t>16.12.2022</a:t>
            </a:fld>
            <a:endParaRPr lang="de-DE" noProof="0" dirty="0"/>
          </a:p>
        </p:txBody>
      </p:sp>
      <p:sp>
        <p:nvSpPr>
          <p:cNvPr id="4" name="Fußzeilenplatzhalter 3"/>
          <p:cNvSpPr>
            <a:spLocks noGrp="1"/>
          </p:cNvSpPr>
          <p:nvPr>
            <p:ph type="ftr" sz="quarter" idx="11"/>
          </p:nvPr>
        </p:nvSpPr>
        <p:spPr/>
        <p:txBody>
          <a:bodyPr rtlCol="0"/>
          <a:lstStyle/>
          <a:p>
            <a:pPr rtl="0"/>
            <a:endParaRPr lang="de-DE" noProof="0" dirty="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7" name="Bild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Bild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hteck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hteck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p:txBody>
          <a:bodyPr rtlCol="0"/>
          <a:lstStyle>
            <a:lvl1pPr algn="r">
              <a:defRPr/>
            </a:lvl1pPr>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p:txBody>
          <a:bodyPr vert="eaVert"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994F6E11-C49A-4109-A691-B11763D6BAAD}" type="datetime1">
              <a:rPr lang="de-DE" noProof="0" smtClean="0"/>
              <a:t>16.12.2022</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7" name="Rechteck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hteck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kaler Titel 1"/>
          <p:cNvSpPr>
            <a:spLocks noGrp="1"/>
          </p:cNvSpPr>
          <p:nvPr>
            <p:ph type="title" orient="vert"/>
          </p:nvPr>
        </p:nvSpPr>
        <p:spPr>
          <a:xfrm>
            <a:off x="10129231" y="609597"/>
            <a:ext cx="1073802" cy="4353760"/>
          </a:xfrm>
        </p:spPr>
        <p:txBody>
          <a:bodyPr vert="eaVert"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a:xfrm>
            <a:off x="680322" y="609597"/>
            <a:ext cx="8870004" cy="5326589"/>
          </a:xfrm>
        </p:spPr>
        <p:txBody>
          <a:bodyPr vert="eaVert"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a:xfrm>
            <a:off x="6807126" y="5936187"/>
            <a:ext cx="2743200" cy="365125"/>
          </a:xfrm>
        </p:spPr>
        <p:txBody>
          <a:bodyPr rtlCol="0"/>
          <a:lstStyle/>
          <a:p>
            <a:pPr rtl="0"/>
            <a:fld id="{BC8DEDF4-4C82-434A-9536-85D5A2755AB2}" type="datetime1">
              <a:rPr lang="de-DE" noProof="0" smtClean="0"/>
              <a:t>16.12.2022</a:t>
            </a:fld>
            <a:endParaRPr lang="de-DE" noProof="0" dirty="0"/>
          </a:p>
        </p:txBody>
      </p:sp>
      <p:sp>
        <p:nvSpPr>
          <p:cNvPr id="5" name="Fußzeilenplatzhalter 4"/>
          <p:cNvSpPr>
            <a:spLocks noGrp="1"/>
          </p:cNvSpPr>
          <p:nvPr>
            <p:ph type="ftr" sz="quarter" idx="11"/>
          </p:nvPr>
        </p:nvSpPr>
        <p:spPr>
          <a:xfrm>
            <a:off x="680321" y="5936188"/>
            <a:ext cx="6126805" cy="365125"/>
          </a:xfrm>
        </p:spPr>
        <p:txBody>
          <a:bodyPr rtlCol="0"/>
          <a:lstStyle/>
          <a:p>
            <a:pPr rtl="0"/>
            <a:endParaRPr lang="de-DE" noProof="0" dirty="0"/>
          </a:p>
        </p:txBody>
      </p:sp>
      <p:sp>
        <p:nvSpPr>
          <p:cNvPr id="6" name="Foliennummernplatzhalter 5"/>
          <p:cNvSpPr>
            <a:spLocks noGrp="1"/>
          </p:cNvSpPr>
          <p:nvPr>
            <p:ph type="sldNum" sz="quarter" idx="12"/>
          </p:nvPr>
        </p:nvSpPr>
        <p:spPr>
          <a:xfrm>
            <a:off x="10097550" y="5398633"/>
            <a:ext cx="1154151" cy="1090789"/>
          </a:xfrm>
        </p:spPr>
        <p:txBody>
          <a:bodyPr rtlCol="0" anchor="t"/>
          <a:lstStyle>
            <a:lvl1pPr algn="ctr">
              <a:defRPr/>
            </a:lvl1pPr>
          </a:lstStyle>
          <a:p>
            <a:pPr rtl="0"/>
            <a:fld id="{6D22F896-40B5-4ADD-8801-0D06FADFA095}" type="slidenum">
              <a:rPr lang="de-DE" noProof="0" smtClean="0"/>
              <a:pPr rtl="0"/>
              <a:t>‹Nr.›</a:t>
            </a:fld>
            <a:endParaRPr lang="de-DE"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15" name="Bild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Bild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hteck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hteck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idx="1"/>
          </p:nvPr>
        </p:nvSpPr>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7896B1BF-5809-45FA-B5DB-3F784BEA724D}" type="datetime1">
              <a:rPr lang="de-DE" noProof="0" smtClean="0"/>
              <a:t>16.12.2022</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pic>
        <p:nvPicPr>
          <p:cNvPr id="7" name="Bild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Bild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hteck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hteck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680322" y="2869895"/>
            <a:ext cx="9613860" cy="1090788"/>
          </a:xfrm>
        </p:spPr>
        <p:txBody>
          <a:bodyPr rtlCol="0" anchor="ctr">
            <a:normAutofit/>
          </a:bodyPr>
          <a:lstStyle>
            <a:lvl1pPr algn="r">
              <a:defRPr sz="3600"/>
            </a:lvl1pPr>
          </a:lstStyle>
          <a:p>
            <a:pPr rtl="0"/>
            <a:r>
              <a:rPr lang="de-DE" noProof="0"/>
              <a:t>Mastertitelformat bearbeiten</a:t>
            </a:r>
            <a:endParaRPr lang="de-DE" noProof="0" dirty="0"/>
          </a:p>
        </p:txBody>
      </p:sp>
      <p:sp>
        <p:nvSpPr>
          <p:cNvPr id="3" name="Textplatzhalter 2"/>
          <p:cNvSpPr>
            <a:spLocks noGrp="1"/>
          </p:cNvSpPr>
          <p:nvPr>
            <p:ph type="body" idx="1"/>
          </p:nvPr>
        </p:nvSpPr>
        <p:spPr>
          <a:xfrm>
            <a:off x="680322" y="4232171"/>
            <a:ext cx="9613860" cy="1704017"/>
          </a:xfrm>
        </p:spPr>
        <p:txBody>
          <a:bodyPr rtlCol="0">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Mastertextformat bearbeiten</a:t>
            </a:r>
          </a:p>
        </p:txBody>
      </p:sp>
      <p:sp>
        <p:nvSpPr>
          <p:cNvPr id="4" name="Datumsplatzhalter 3"/>
          <p:cNvSpPr>
            <a:spLocks noGrp="1"/>
          </p:cNvSpPr>
          <p:nvPr>
            <p:ph type="dt" sz="half" idx="10"/>
          </p:nvPr>
        </p:nvSpPr>
        <p:spPr/>
        <p:txBody>
          <a:bodyPr rtlCol="0"/>
          <a:lstStyle/>
          <a:p>
            <a:pPr rtl="0"/>
            <a:fld id="{2B88B07D-6C10-4E06-95B2-9ED7BBE1D650}" type="datetime1">
              <a:rPr lang="de-DE" noProof="0" smtClean="0"/>
              <a:t>16.12.2022</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a:xfrm>
            <a:off x="10729455" y="2869895"/>
            <a:ext cx="1154151" cy="1090789"/>
          </a:xfrm>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Bild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Bild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hteck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hteck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sz="half" idx="1"/>
          </p:nvPr>
        </p:nvSpPr>
        <p:spPr>
          <a:xfrm>
            <a:off x="680320" y="2336873"/>
            <a:ext cx="4698358" cy="3599316"/>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Inhaltsplatzhalter 3"/>
          <p:cNvSpPr>
            <a:spLocks noGrp="1"/>
          </p:cNvSpPr>
          <p:nvPr>
            <p:ph sz="half" idx="2"/>
          </p:nvPr>
        </p:nvSpPr>
        <p:spPr>
          <a:xfrm>
            <a:off x="5594123" y="2336873"/>
            <a:ext cx="4700058" cy="3599316"/>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Datumsplatzhalter 4"/>
          <p:cNvSpPr>
            <a:spLocks noGrp="1"/>
          </p:cNvSpPr>
          <p:nvPr>
            <p:ph type="dt" sz="half" idx="10"/>
          </p:nvPr>
        </p:nvSpPr>
        <p:spPr/>
        <p:txBody>
          <a:bodyPr rtlCol="0"/>
          <a:lstStyle/>
          <a:p>
            <a:pPr rtl="0"/>
            <a:fld id="{1964FD24-B454-4BEA-9B11-F5C059CB832A}" type="datetime1">
              <a:rPr lang="de-DE" noProof="0" smtClean="0"/>
              <a:t>16.12.2022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0" name="Bild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Bild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hteck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hteck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680319" y="753229"/>
            <a:ext cx="9613863" cy="1080937"/>
          </a:xfrm>
        </p:spPr>
        <p:txBody>
          <a:bodyPr rtlCol="0"/>
          <a:lstStyle/>
          <a:p>
            <a:pPr rtl="0"/>
            <a:r>
              <a:rPr lang="de-DE" noProof="0"/>
              <a:t>Mastertitelformat bearbeiten</a:t>
            </a:r>
            <a:endParaRPr lang="de-DE" noProof="0" dirty="0"/>
          </a:p>
        </p:txBody>
      </p:sp>
      <p:sp>
        <p:nvSpPr>
          <p:cNvPr id="3" name="Textplatzhalter 2"/>
          <p:cNvSpPr>
            <a:spLocks noGrp="1"/>
          </p:cNvSpPr>
          <p:nvPr>
            <p:ph type="body" idx="1"/>
          </p:nvPr>
        </p:nvSpPr>
        <p:spPr>
          <a:xfrm>
            <a:off x="906350" y="2336873"/>
            <a:ext cx="4472327" cy="69313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4" name="Inhaltsplatzhalter 3"/>
          <p:cNvSpPr>
            <a:spLocks noGrp="1"/>
          </p:cNvSpPr>
          <p:nvPr>
            <p:ph sz="half" idx="2"/>
          </p:nvPr>
        </p:nvSpPr>
        <p:spPr>
          <a:xfrm>
            <a:off x="680322" y="3030008"/>
            <a:ext cx="4698355" cy="2906179"/>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Textplatzhalter 4"/>
          <p:cNvSpPr>
            <a:spLocks noGrp="1"/>
          </p:cNvSpPr>
          <p:nvPr>
            <p:ph type="body" sz="quarter" idx="3"/>
          </p:nvPr>
        </p:nvSpPr>
        <p:spPr>
          <a:xfrm>
            <a:off x="5820154" y="2336873"/>
            <a:ext cx="4474028" cy="692076"/>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6" name="Inhaltsplatzhalter 5"/>
          <p:cNvSpPr>
            <a:spLocks noGrp="1"/>
          </p:cNvSpPr>
          <p:nvPr>
            <p:ph sz="quarter" idx="4"/>
          </p:nvPr>
        </p:nvSpPr>
        <p:spPr>
          <a:xfrm>
            <a:off x="5594123" y="3030008"/>
            <a:ext cx="4700059" cy="2906179"/>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7" name="Datumsplatzhalter 6"/>
          <p:cNvSpPr>
            <a:spLocks noGrp="1"/>
          </p:cNvSpPr>
          <p:nvPr>
            <p:ph type="dt" sz="half" idx="10"/>
          </p:nvPr>
        </p:nvSpPr>
        <p:spPr/>
        <p:txBody>
          <a:bodyPr rtlCol="0"/>
          <a:lstStyle/>
          <a:p>
            <a:pPr rtl="0"/>
            <a:fld id="{5DCF5855-DFEF-4D1C-8100-1EE81DB02884}" type="datetime1">
              <a:rPr lang="de-DE" noProof="0" smtClean="0"/>
              <a:t>16.12.2022</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Bild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Bild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hteck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hteck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Datumsplatzhalter 2"/>
          <p:cNvSpPr>
            <a:spLocks noGrp="1"/>
          </p:cNvSpPr>
          <p:nvPr>
            <p:ph type="dt" sz="half" idx="10"/>
          </p:nvPr>
        </p:nvSpPr>
        <p:spPr/>
        <p:txBody>
          <a:bodyPr rtlCol="0"/>
          <a:lstStyle/>
          <a:p>
            <a:pPr rtl="0"/>
            <a:fld id="{0D39C3BB-E53F-4E90-900E-5B11F5FA3F02}" type="datetime1">
              <a:rPr lang="de-DE" noProof="0" smtClean="0"/>
              <a:t>16.12.2022</a:t>
            </a:fld>
            <a:endParaRPr lang="de-DE" noProof="0" dirty="0"/>
          </a:p>
        </p:txBody>
      </p:sp>
      <p:sp>
        <p:nvSpPr>
          <p:cNvPr id="4" name="Fußzeilenplatzhalter 3"/>
          <p:cNvSpPr>
            <a:spLocks noGrp="1"/>
          </p:cNvSpPr>
          <p:nvPr>
            <p:ph type="ftr" sz="quarter" idx="11"/>
          </p:nvPr>
        </p:nvSpPr>
        <p:spPr/>
        <p:txBody>
          <a:bodyPr rtlCol="0"/>
          <a:lstStyle/>
          <a:p>
            <a:pPr rtl="0"/>
            <a:endParaRPr lang="de-DE" noProof="0" dirty="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Bild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hteck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umsplatzhalter 1"/>
          <p:cNvSpPr>
            <a:spLocks noGrp="1"/>
          </p:cNvSpPr>
          <p:nvPr>
            <p:ph type="dt" sz="half" idx="10"/>
          </p:nvPr>
        </p:nvSpPr>
        <p:spPr/>
        <p:txBody>
          <a:bodyPr rtlCol="0"/>
          <a:lstStyle/>
          <a:p>
            <a:pPr rtl="0"/>
            <a:fld id="{6E795FD6-3D3B-4DAC-AE7E-5CECAD63F852}" type="datetime1">
              <a:rPr lang="de-DE" noProof="0" smtClean="0"/>
              <a:t>16.12.2022</a:t>
            </a:fld>
            <a:endParaRPr lang="de-DE" noProof="0" dirty="0"/>
          </a:p>
        </p:txBody>
      </p:sp>
      <p:sp>
        <p:nvSpPr>
          <p:cNvPr id="3" name="Fußzeilenplatzhalter 2"/>
          <p:cNvSpPr>
            <a:spLocks noGrp="1"/>
          </p:cNvSpPr>
          <p:nvPr>
            <p:ph type="ftr" sz="quarter" idx="11"/>
          </p:nvPr>
        </p:nvSpPr>
        <p:spPr/>
        <p:txBody>
          <a:bodyPr rtlCol="0"/>
          <a:lstStyle/>
          <a:p>
            <a:pPr rtl="0"/>
            <a:endParaRPr lang="de-DE" noProof="0" dirty="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pic>
        <p:nvPicPr>
          <p:cNvPr id="8" name="Bild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Bild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hteck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hteck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680321" y="753227"/>
            <a:ext cx="9613859" cy="1080940"/>
          </a:xfrm>
        </p:spPr>
        <p:txBody>
          <a:bodyPr rtlCol="0" anchor="ctr">
            <a:normAutofit/>
          </a:bodyPr>
          <a:lstStyle>
            <a:lvl1pPr>
              <a:defRPr sz="3600"/>
            </a:lvl1pPr>
          </a:lstStyle>
          <a:p>
            <a:pPr rtl="0"/>
            <a:r>
              <a:rPr lang="de-DE" noProof="0"/>
              <a:t>Mastertitelformat bearbeiten</a:t>
            </a:r>
            <a:endParaRPr lang="de-DE" noProof="0" dirty="0"/>
          </a:p>
        </p:txBody>
      </p:sp>
      <p:sp>
        <p:nvSpPr>
          <p:cNvPr id="3" name="Inhaltsplatzhalter 2"/>
          <p:cNvSpPr>
            <a:spLocks noGrp="1"/>
          </p:cNvSpPr>
          <p:nvPr>
            <p:ph idx="1"/>
          </p:nvPr>
        </p:nvSpPr>
        <p:spPr>
          <a:xfrm>
            <a:off x="4685846" y="2336873"/>
            <a:ext cx="5608336" cy="3599313"/>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Textplatzhalter 3"/>
          <p:cNvSpPr>
            <a:spLocks noGrp="1"/>
          </p:cNvSpPr>
          <p:nvPr>
            <p:ph type="body" sz="half" idx="2"/>
          </p:nvPr>
        </p:nvSpPr>
        <p:spPr>
          <a:xfrm>
            <a:off x="680322" y="2336872"/>
            <a:ext cx="3790078" cy="359931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CB222FBD-A0D5-480D-99D3-9C5F2E5EF894}" type="datetime1">
              <a:rPr lang="de-DE" noProof="0" smtClean="0"/>
              <a:t>16.12.2022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pic>
        <p:nvPicPr>
          <p:cNvPr id="8" name="Bild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Bild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hteck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hteck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680323" y="753228"/>
            <a:ext cx="9613857" cy="1080938"/>
          </a:xfrm>
        </p:spPr>
        <p:txBody>
          <a:bodyPr rtlCol="0" anchor="ctr">
            <a:normAutofit/>
          </a:bodyPr>
          <a:lstStyle>
            <a:lvl1pPr>
              <a:defRPr sz="3600"/>
            </a:lvl1pPr>
          </a:lstStyle>
          <a:p>
            <a:pPr rtl="0"/>
            <a:r>
              <a:rPr lang="de-DE" noProof="0"/>
              <a:t>Mastertitelformat bearbeiten</a:t>
            </a:r>
            <a:endParaRPr lang="de-DE" noProof="0" dirty="0"/>
          </a:p>
        </p:txBody>
      </p:sp>
      <p:sp>
        <p:nvSpPr>
          <p:cNvPr id="3" name="Bildplatzhalt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Bild durch Klicken auf Symbol hinzufügen</a:t>
            </a:r>
            <a:endParaRPr lang="de-DE" noProof="0" dirty="0"/>
          </a:p>
        </p:txBody>
      </p:sp>
      <p:sp>
        <p:nvSpPr>
          <p:cNvPr id="4" name="Textplatzhalter 3"/>
          <p:cNvSpPr>
            <a:spLocks noGrp="1"/>
          </p:cNvSpPr>
          <p:nvPr>
            <p:ph type="body" sz="half" idx="2"/>
          </p:nvPr>
        </p:nvSpPr>
        <p:spPr>
          <a:xfrm>
            <a:off x="680323" y="2336873"/>
            <a:ext cx="3876256" cy="3599315"/>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4A6E966A-340D-4516-A5B9-075956D62F71}" type="datetime1">
              <a:rPr lang="de-DE" noProof="0" smtClean="0"/>
              <a:t>16.12.2022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Bild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platzhalt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pPr rtl="0"/>
            <a:r>
              <a:rPr lang="de-DE" noProof="0" dirty="0"/>
              <a:t>Titelmasterformat durch Klicken bearbeiten</a:t>
            </a:r>
          </a:p>
        </p:txBody>
      </p:sp>
      <p:sp>
        <p:nvSpPr>
          <p:cNvPr id="3" name="Textplatzhalt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E7ED53CA-19EA-4FE5-AE94-468F17725485}" type="datetime1">
              <a:rPr lang="de-DE" noProof="0" smtClean="0"/>
              <a:t>16.12.2022</a:t>
            </a:fld>
            <a:endParaRPr lang="de-DE" noProof="0" dirty="0"/>
          </a:p>
        </p:txBody>
      </p:sp>
      <p:sp>
        <p:nvSpPr>
          <p:cNvPr id="5" name="Fußzeilenplatzhalt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de-DE" noProof="0" dirty="0"/>
          </a:p>
        </p:txBody>
      </p:sp>
      <p:sp>
        <p:nvSpPr>
          <p:cNvPr id="6" name="Foliennummernplatzhalt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rtl="0"/>
            <a:fld id="{6D22F896-40B5-4ADD-8801-0D06FADFA095}" type="slidenum">
              <a:rPr lang="de-DE" noProof="0" smtClean="0"/>
              <a:pPr rtl="0"/>
              <a:t>‹Nr.›</a:t>
            </a:fld>
            <a:endParaRPr lang="de-DE" noProof="0"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Bild 8" descr="geometrisches abstraktes Bild">
            <a:extLst>
              <a:ext uri="{FF2B5EF4-FFF2-40B4-BE49-F238E27FC236}">
                <a16:creationId xmlns:a16="http://schemas.microsoft.com/office/drawing/2014/main" id="{1F6EA444-CCD5-43A4-848C-62DE7C63DDF9}"/>
              </a:ext>
              <a:ext uri="{C183D7F6-B498-43B3-948B-1728B52AA6E4}">
                <adec:decorative xmlns:adec="http://schemas.microsoft.com/office/drawing/2017/decorative" val="0"/>
              </a:ext>
            </a:extLst>
          </p:cNvPr>
          <p:cNvPicPr>
            <a:picLocks noChangeAspect="1"/>
          </p:cNvPicPr>
          <p:nvPr/>
        </p:nvPicPr>
        <p:blipFill rotWithShape="1">
          <a:blip r:embed="rId3"/>
          <a:srcRect t="10360" r="9091" b="10360"/>
          <a:stretch/>
        </p:blipFill>
        <p:spPr>
          <a:xfrm>
            <a:off x="-3176" y="10"/>
            <a:ext cx="12192000" cy="6857991"/>
          </a:xfrm>
          <a:prstGeom prst="rect">
            <a:avLst/>
          </a:prstGeom>
        </p:spPr>
      </p:pic>
      <p:sp>
        <p:nvSpPr>
          <p:cNvPr id="25" name="Rechteck 2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CF6AF5ED-FC20-4831-8454-D57E6A498BE8}"/>
              </a:ext>
            </a:extLst>
          </p:cNvPr>
          <p:cNvSpPr>
            <a:spLocks noGrp="1"/>
          </p:cNvSpPr>
          <p:nvPr>
            <p:ph type="ctrTitle"/>
          </p:nvPr>
        </p:nvSpPr>
        <p:spPr>
          <a:xfrm>
            <a:off x="680322" y="4402667"/>
            <a:ext cx="8133478" cy="940240"/>
          </a:xfrm>
        </p:spPr>
        <p:txBody>
          <a:bodyPr rtlCol="0">
            <a:normAutofit/>
          </a:bodyPr>
          <a:lstStyle/>
          <a:p>
            <a:r>
              <a:rPr lang="de-DE" sz="4800" i="1" dirty="0"/>
              <a:t>Rumänien hat sich gefeiert</a:t>
            </a:r>
          </a:p>
        </p:txBody>
      </p:sp>
      <p:sp>
        <p:nvSpPr>
          <p:cNvPr id="3" name="Untertitel 2">
            <a:extLst>
              <a:ext uri="{FF2B5EF4-FFF2-40B4-BE49-F238E27FC236}">
                <a16:creationId xmlns:a16="http://schemas.microsoft.com/office/drawing/2014/main" id="{4129664F-1730-4E16-9129-9C058466EFC7}"/>
              </a:ext>
            </a:extLst>
          </p:cNvPr>
          <p:cNvSpPr>
            <a:spLocks noGrp="1"/>
          </p:cNvSpPr>
          <p:nvPr>
            <p:ph type="subTitle" idx="1"/>
          </p:nvPr>
        </p:nvSpPr>
        <p:spPr>
          <a:xfrm>
            <a:off x="680322" y="5342302"/>
            <a:ext cx="8133478" cy="406566"/>
          </a:xfrm>
        </p:spPr>
        <p:txBody>
          <a:bodyPr rtlCol="0">
            <a:normAutofit/>
          </a:bodyPr>
          <a:lstStyle/>
          <a:p>
            <a:pPr rtl="0"/>
            <a:r>
              <a:rPr lang="de-DE" sz="1800" dirty="0"/>
              <a:t>Am 1. Dezember</a:t>
            </a:r>
          </a:p>
        </p:txBody>
      </p:sp>
      <p:sp>
        <p:nvSpPr>
          <p:cNvPr id="29" name="Rechteck 2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27" name="Rechteck 2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hteck 3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Tree>
    <p:extLst>
      <p:ext uri="{BB962C8B-B14F-4D97-AF65-F5344CB8AC3E}">
        <p14:creationId xmlns:p14="http://schemas.microsoft.com/office/powerpoint/2010/main" val="101768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540729E-5093-F5D8-D453-B91CAFBC6972}"/>
              </a:ext>
            </a:extLst>
          </p:cNvPr>
          <p:cNvPicPr>
            <a:picLocks noChangeAspect="1"/>
          </p:cNvPicPr>
          <p:nvPr/>
        </p:nvPicPr>
        <p:blipFill>
          <a:blip r:embed="rId2"/>
          <a:stretch>
            <a:fillRect/>
          </a:stretch>
        </p:blipFill>
        <p:spPr>
          <a:xfrm>
            <a:off x="1379340" y="285712"/>
            <a:ext cx="9433320" cy="6286575"/>
          </a:xfrm>
          <a:prstGeom prst="rect">
            <a:avLst/>
          </a:prstGeom>
        </p:spPr>
      </p:pic>
    </p:spTree>
    <p:extLst>
      <p:ext uri="{BB962C8B-B14F-4D97-AF65-F5344CB8AC3E}">
        <p14:creationId xmlns:p14="http://schemas.microsoft.com/office/powerpoint/2010/main" val="240694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E9BC8AD-D958-BD00-E85E-ED34F14899AB}"/>
              </a:ext>
            </a:extLst>
          </p:cNvPr>
          <p:cNvPicPr>
            <a:picLocks noChangeAspect="1"/>
          </p:cNvPicPr>
          <p:nvPr/>
        </p:nvPicPr>
        <p:blipFill>
          <a:blip r:embed="rId2"/>
          <a:stretch>
            <a:fillRect/>
          </a:stretch>
        </p:blipFill>
        <p:spPr>
          <a:xfrm>
            <a:off x="6398056" y="258924"/>
            <a:ext cx="4756961" cy="6339600"/>
          </a:xfrm>
          <a:prstGeom prst="rect">
            <a:avLst/>
          </a:prstGeom>
        </p:spPr>
      </p:pic>
      <p:pic>
        <p:nvPicPr>
          <p:cNvPr id="5" name="Grafik 4">
            <a:extLst>
              <a:ext uri="{FF2B5EF4-FFF2-40B4-BE49-F238E27FC236}">
                <a16:creationId xmlns:a16="http://schemas.microsoft.com/office/drawing/2014/main" id="{044D14BF-C9F1-0016-4006-2A47CEA76A95}"/>
              </a:ext>
            </a:extLst>
          </p:cNvPr>
          <p:cNvPicPr>
            <a:picLocks noChangeAspect="1"/>
          </p:cNvPicPr>
          <p:nvPr/>
        </p:nvPicPr>
        <p:blipFill>
          <a:blip r:embed="rId3"/>
          <a:stretch>
            <a:fillRect/>
          </a:stretch>
        </p:blipFill>
        <p:spPr>
          <a:xfrm>
            <a:off x="722412" y="259108"/>
            <a:ext cx="5071533" cy="6339416"/>
          </a:xfrm>
          <a:prstGeom prst="rect">
            <a:avLst/>
          </a:prstGeom>
        </p:spPr>
      </p:pic>
    </p:spTree>
    <p:extLst>
      <p:ext uri="{BB962C8B-B14F-4D97-AF65-F5344CB8AC3E}">
        <p14:creationId xmlns:p14="http://schemas.microsoft.com/office/powerpoint/2010/main" val="4187714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3879F5C-CFA4-9551-FABE-B9DB0E379DFE}"/>
              </a:ext>
            </a:extLst>
          </p:cNvPr>
          <p:cNvSpPr txBox="1"/>
          <p:nvPr/>
        </p:nvSpPr>
        <p:spPr>
          <a:xfrm>
            <a:off x="1620883" y="1401233"/>
            <a:ext cx="8950234" cy="4055534"/>
          </a:xfrm>
          <a:prstGeom prst="rect">
            <a:avLst/>
          </a:prstGeom>
          <a:noFill/>
        </p:spPr>
        <p:txBody>
          <a:bodyPr wrap="square">
            <a:spAutoFit/>
          </a:bodyPr>
          <a:lstStyle/>
          <a:p>
            <a:pPr>
              <a:lnSpc>
                <a:spcPct val="107000"/>
              </a:lnSpc>
              <a:spcAft>
                <a:spcPts val="800"/>
              </a:spcAft>
            </a:pPr>
            <a:r>
              <a:rPr lang="de-DE" sz="2800" dirty="0">
                <a:effectLst/>
                <a:ea typeface="Times New Roman" panose="02020603050405020304" pitchFamily="18" charset="0"/>
                <a:cs typeface="Times New Roman" panose="02020603050405020304" pitchFamily="18" charset="0"/>
              </a:rPr>
              <a:t>Heute sind wir näher denn je, in Gedanken und Gefühl, wo auch immer wir sind, verbreitet in der Welt. Es ist unser Tag, für uns alle, die sich durch Sprache, Kultur, Daten, Gegenwart und Vergangenheit rumänisch fühlen.</a:t>
            </a:r>
            <a:endParaRPr lang="de-DE" sz="2800" dirty="0">
              <a:effectLst/>
              <a:ea typeface="Calibri" panose="020F0502020204030204" pitchFamily="34" charset="0"/>
              <a:cs typeface="Times New Roman" panose="02020603050405020304" pitchFamily="18" charset="0"/>
            </a:endParaRPr>
          </a:p>
          <a:p>
            <a:pPr>
              <a:lnSpc>
                <a:spcPct val="107000"/>
              </a:lnSpc>
              <a:spcAft>
                <a:spcPts val="800"/>
              </a:spcAft>
            </a:pPr>
            <a:r>
              <a:rPr lang="de-DE" sz="2800" dirty="0">
                <a:effectLst/>
                <a:ea typeface="Times New Roman" panose="02020603050405020304" pitchFamily="18" charset="0"/>
                <a:cs typeface="Times New Roman" panose="02020603050405020304" pitchFamily="18" charset="0"/>
              </a:rPr>
              <a:t>Alles Gute zum Geburtstag, liebe rumänische Brüder!</a:t>
            </a:r>
            <a:endParaRPr lang="de-DE" sz="2800" dirty="0">
              <a:effectLst/>
              <a:ea typeface="Calibri" panose="020F0502020204030204" pitchFamily="34" charset="0"/>
              <a:cs typeface="Times New Roman" panose="02020603050405020304" pitchFamily="18" charset="0"/>
            </a:endParaRPr>
          </a:p>
          <a:p>
            <a:pPr>
              <a:lnSpc>
                <a:spcPct val="107000"/>
              </a:lnSpc>
              <a:spcAft>
                <a:spcPts val="800"/>
              </a:spcAft>
            </a:pPr>
            <a:r>
              <a:rPr lang="de-DE" sz="2800" dirty="0">
                <a:effectLst/>
                <a:ea typeface="Times New Roman" panose="02020603050405020304" pitchFamily="18" charset="0"/>
                <a:cs typeface="Times New Roman" panose="02020603050405020304" pitchFamily="18" charset="0"/>
              </a:rPr>
              <a:t>Alles Gute zum Geburtstag, Rumänien!</a:t>
            </a:r>
          </a:p>
          <a:p>
            <a:pPr>
              <a:lnSpc>
                <a:spcPct val="107000"/>
              </a:lnSpc>
              <a:spcAft>
                <a:spcPts val="800"/>
              </a:spcAft>
            </a:pPr>
            <a:r>
              <a:rPr lang="de-DE" sz="2800" dirty="0">
                <a:ea typeface="Calibri" panose="020F0502020204030204" pitchFamily="34" charset="0"/>
                <a:cs typeface="Times New Roman" panose="02020603050405020304" pitchFamily="18" charset="0"/>
              </a:rPr>
              <a:t>Text auf Facebook </a:t>
            </a:r>
            <a:endParaRPr lang="de-DE"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446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85DBB8-104C-91D2-3EA8-B2AF5238C41D}"/>
              </a:ext>
            </a:extLst>
          </p:cNvPr>
          <p:cNvPicPr>
            <a:picLocks noChangeAspect="1"/>
          </p:cNvPicPr>
          <p:nvPr/>
        </p:nvPicPr>
        <p:blipFill>
          <a:blip r:embed="rId2"/>
          <a:stretch>
            <a:fillRect/>
          </a:stretch>
        </p:blipFill>
        <p:spPr>
          <a:xfrm>
            <a:off x="841319" y="309033"/>
            <a:ext cx="10509361" cy="6239933"/>
          </a:xfrm>
          <a:prstGeom prst="rect">
            <a:avLst/>
          </a:prstGeom>
        </p:spPr>
      </p:pic>
    </p:spTree>
    <p:extLst>
      <p:ext uri="{BB962C8B-B14F-4D97-AF65-F5344CB8AC3E}">
        <p14:creationId xmlns:p14="http://schemas.microsoft.com/office/powerpoint/2010/main" val="92904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FA3D6C-5FF9-C617-0E12-F2084A07C63C}"/>
              </a:ext>
            </a:extLst>
          </p:cNvPr>
          <p:cNvPicPr>
            <a:picLocks noChangeAspect="1"/>
          </p:cNvPicPr>
          <p:nvPr/>
        </p:nvPicPr>
        <p:blipFill>
          <a:blip r:embed="rId2"/>
          <a:stretch>
            <a:fillRect/>
          </a:stretch>
        </p:blipFill>
        <p:spPr>
          <a:xfrm>
            <a:off x="736745" y="694266"/>
            <a:ext cx="5469467" cy="5469467"/>
          </a:xfrm>
          <a:prstGeom prst="rect">
            <a:avLst/>
          </a:prstGeom>
        </p:spPr>
      </p:pic>
      <p:pic>
        <p:nvPicPr>
          <p:cNvPr id="7" name="Grafik 6">
            <a:extLst>
              <a:ext uri="{FF2B5EF4-FFF2-40B4-BE49-F238E27FC236}">
                <a16:creationId xmlns:a16="http://schemas.microsoft.com/office/drawing/2014/main" id="{102F553F-5F9D-1384-EEC3-0754F1804655}"/>
              </a:ext>
            </a:extLst>
          </p:cNvPr>
          <p:cNvPicPr>
            <a:picLocks noChangeAspect="1"/>
          </p:cNvPicPr>
          <p:nvPr/>
        </p:nvPicPr>
        <p:blipFill>
          <a:blip r:embed="rId3"/>
          <a:stretch>
            <a:fillRect/>
          </a:stretch>
        </p:blipFill>
        <p:spPr>
          <a:xfrm>
            <a:off x="6685770" y="139700"/>
            <a:ext cx="4769485" cy="6578600"/>
          </a:xfrm>
          <a:prstGeom prst="rect">
            <a:avLst/>
          </a:prstGeom>
        </p:spPr>
      </p:pic>
    </p:spTree>
    <p:extLst>
      <p:ext uri="{BB962C8B-B14F-4D97-AF65-F5344CB8AC3E}">
        <p14:creationId xmlns:p14="http://schemas.microsoft.com/office/powerpoint/2010/main" val="1128840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33330A0-209A-4CD4-8E38-D88AC8236304}"/>
              </a:ext>
            </a:extLst>
          </p:cNvPr>
          <p:cNvPicPr>
            <a:picLocks noChangeAspect="1"/>
          </p:cNvPicPr>
          <p:nvPr/>
        </p:nvPicPr>
        <p:blipFill>
          <a:blip r:embed="rId2"/>
          <a:stretch>
            <a:fillRect/>
          </a:stretch>
        </p:blipFill>
        <p:spPr>
          <a:xfrm>
            <a:off x="821266" y="461962"/>
            <a:ext cx="10549467" cy="5934075"/>
          </a:xfrm>
          <a:prstGeom prst="rect">
            <a:avLst/>
          </a:prstGeom>
        </p:spPr>
      </p:pic>
    </p:spTree>
    <p:extLst>
      <p:ext uri="{BB962C8B-B14F-4D97-AF65-F5344CB8AC3E}">
        <p14:creationId xmlns:p14="http://schemas.microsoft.com/office/powerpoint/2010/main" val="145120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D0FD2B3-D4B9-6D27-916B-67C2677D73E0}"/>
              </a:ext>
            </a:extLst>
          </p:cNvPr>
          <p:cNvPicPr>
            <a:picLocks noChangeAspect="1"/>
          </p:cNvPicPr>
          <p:nvPr/>
        </p:nvPicPr>
        <p:blipFill>
          <a:blip r:embed="rId2"/>
          <a:stretch>
            <a:fillRect/>
          </a:stretch>
        </p:blipFill>
        <p:spPr>
          <a:xfrm>
            <a:off x="2307166" y="265324"/>
            <a:ext cx="7577667" cy="6327352"/>
          </a:xfrm>
          <a:prstGeom prst="rect">
            <a:avLst/>
          </a:prstGeom>
        </p:spPr>
      </p:pic>
    </p:spTree>
    <p:extLst>
      <p:ext uri="{BB962C8B-B14F-4D97-AF65-F5344CB8AC3E}">
        <p14:creationId xmlns:p14="http://schemas.microsoft.com/office/powerpoint/2010/main" val="3580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5EBC5-8AD5-FA90-8AD2-C9EB6CD4C2FF}"/>
              </a:ext>
            </a:extLst>
          </p:cNvPr>
          <p:cNvSpPr>
            <a:spLocks noGrp="1"/>
          </p:cNvSpPr>
          <p:nvPr>
            <p:ph type="title"/>
          </p:nvPr>
        </p:nvSpPr>
        <p:spPr/>
        <p:txBody>
          <a:bodyPr>
            <a:normAutofit/>
          </a:bodyPr>
          <a:lstStyle/>
          <a:p>
            <a:r>
              <a:rPr lang="de-DE" sz="2800" i="1" dirty="0"/>
              <a:t>Das Kulturheim aus Jahrmarkt in der Gegenwart</a:t>
            </a:r>
          </a:p>
        </p:txBody>
      </p:sp>
      <p:pic>
        <p:nvPicPr>
          <p:cNvPr id="4" name="Grafik 3">
            <a:extLst>
              <a:ext uri="{FF2B5EF4-FFF2-40B4-BE49-F238E27FC236}">
                <a16:creationId xmlns:a16="http://schemas.microsoft.com/office/drawing/2014/main" id="{1A0AC492-509B-BD6A-8FA0-90C4069F8530}"/>
              </a:ext>
            </a:extLst>
          </p:cNvPr>
          <p:cNvPicPr>
            <a:picLocks noChangeAspect="1"/>
          </p:cNvPicPr>
          <p:nvPr/>
        </p:nvPicPr>
        <p:blipFill>
          <a:blip r:embed="rId2"/>
          <a:stretch>
            <a:fillRect/>
          </a:stretch>
        </p:blipFill>
        <p:spPr>
          <a:xfrm>
            <a:off x="195683" y="2168676"/>
            <a:ext cx="6376957" cy="4250267"/>
          </a:xfrm>
          <a:prstGeom prst="rect">
            <a:avLst/>
          </a:prstGeom>
        </p:spPr>
      </p:pic>
      <p:pic>
        <p:nvPicPr>
          <p:cNvPr id="6" name="Grafik 5">
            <a:extLst>
              <a:ext uri="{FF2B5EF4-FFF2-40B4-BE49-F238E27FC236}">
                <a16:creationId xmlns:a16="http://schemas.microsoft.com/office/drawing/2014/main" id="{C75B279C-9F36-3556-2E7B-08D76248D468}"/>
              </a:ext>
            </a:extLst>
          </p:cNvPr>
          <p:cNvPicPr>
            <a:picLocks noChangeAspect="1"/>
          </p:cNvPicPr>
          <p:nvPr/>
        </p:nvPicPr>
        <p:blipFill>
          <a:blip r:embed="rId3"/>
          <a:stretch>
            <a:fillRect/>
          </a:stretch>
        </p:blipFill>
        <p:spPr>
          <a:xfrm>
            <a:off x="6572640" y="2423404"/>
            <a:ext cx="5420030" cy="3612471"/>
          </a:xfrm>
          <a:prstGeom prst="rect">
            <a:avLst/>
          </a:prstGeom>
        </p:spPr>
      </p:pic>
    </p:spTree>
    <p:extLst>
      <p:ext uri="{BB962C8B-B14F-4D97-AF65-F5344CB8AC3E}">
        <p14:creationId xmlns:p14="http://schemas.microsoft.com/office/powerpoint/2010/main" val="331991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9B010A-A63B-E2A5-3CDE-D5558B00615C}"/>
              </a:ext>
            </a:extLst>
          </p:cNvPr>
          <p:cNvPicPr>
            <a:picLocks noChangeAspect="1"/>
          </p:cNvPicPr>
          <p:nvPr/>
        </p:nvPicPr>
        <p:blipFill>
          <a:blip r:embed="rId2"/>
          <a:stretch>
            <a:fillRect/>
          </a:stretch>
        </p:blipFill>
        <p:spPr>
          <a:xfrm>
            <a:off x="244784" y="465666"/>
            <a:ext cx="4288288" cy="5715000"/>
          </a:xfrm>
          <a:prstGeom prst="rect">
            <a:avLst/>
          </a:prstGeom>
        </p:spPr>
      </p:pic>
      <p:pic>
        <p:nvPicPr>
          <p:cNvPr id="5" name="Grafik 4">
            <a:extLst>
              <a:ext uri="{FF2B5EF4-FFF2-40B4-BE49-F238E27FC236}">
                <a16:creationId xmlns:a16="http://schemas.microsoft.com/office/drawing/2014/main" id="{A95C9B5A-A806-2D58-E037-8E518E2C48C2}"/>
              </a:ext>
            </a:extLst>
          </p:cNvPr>
          <p:cNvPicPr>
            <a:picLocks noChangeAspect="1"/>
          </p:cNvPicPr>
          <p:nvPr/>
        </p:nvPicPr>
        <p:blipFill>
          <a:blip r:embed="rId3"/>
          <a:stretch>
            <a:fillRect/>
          </a:stretch>
        </p:blipFill>
        <p:spPr>
          <a:xfrm>
            <a:off x="4664765" y="905933"/>
            <a:ext cx="7254356" cy="4834465"/>
          </a:xfrm>
          <a:prstGeom prst="rect">
            <a:avLst/>
          </a:prstGeom>
        </p:spPr>
      </p:pic>
    </p:spTree>
    <p:extLst>
      <p:ext uri="{BB962C8B-B14F-4D97-AF65-F5344CB8AC3E}">
        <p14:creationId xmlns:p14="http://schemas.microsoft.com/office/powerpoint/2010/main" val="1590012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Office_36805022_TF11161285.potx" id="{C16AEA8C-974F-4F36-A871-8E8968BD12D9}" vid="{315BA5C1-E4D3-4172-91E0-0BFAB604897F}"/>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0B8658-DE86-42E1-9D01-970FE6B6ABA5}">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913FBCD-4DF7-4ECF-9257-7B99D5499325}">
  <ds:schemaRefs>
    <ds:schemaRef ds:uri="http://schemas.microsoft.com/sharepoint/v3/contenttype/forms"/>
  </ds:schemaRefs>
</ds:datastoreItem>
</file>

<file path=customXml/itemProps3.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Design „Berlin“</Template>
  <TotalTime>0</TotalTime>
  <Words>82</Words>
  <Application>Microsoft Office PowerPoint</Application>
  <PresentationFormat>Breitbild</PresentationFormat>
  <Paragraphs>8</Paragraphs>
  <Slides>10</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vt:i4>
      </vt:variant>
    </vt:vector>
  </HeadingPairs>
  <TitlesOfParts>
    <vt:vector size="14" baseType="lpstr">
      <vt:lpstr>Arial</vt:lpstr>
      <vt:lpstr>Calibri</vt:lpstr>
      <vt:lpstr>Trebuchet MS</vt:lpstr>
      <vt:lpstr>Berlin</vt:lpstr>
      <vt:lpstr>Rumänien hat sich gefeiert</vt:lpstr>
      <vt:lpstr>PowerPoint-Präsentation</vt:lpstr>
      <vt:lpstr>PowerPoint-Präsentation</vt:lpstr>
      <vt:lpstr>PowerPoint-Präsentation</vt:lpstr>
      <vt:lpstr>PowerPoint-Präsentation</vt:lpstr>
      <vt:lpstr>PowerPoint-Präsentation</vt:lpstr>
      <vt:lpstr>PowerPoint-Präsentation</vt:lpstr>
      <vt:lpstr>Das Kulturheim aus Jahrmarkt in der Gegenwart</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Rumänien hat sich gefeiert</dc:title>
  <dc:creator>Helen</dc:creator>
  <cp:lastModifiedBy>Heidi</cp:lastModifiedBy>
  <cp:revision>4</cp:revision>
  <dcterms:created xsi:type="dcterms:W3CDTF">2022-12-12T21:06:09Z</dcterms:created>
  <dcterms:modified xsi:type="dcterms:W3CDTF">2022-12-16T12:31:22Z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