
<file path=[Content_Types].xml><?xml version="1.0" encoding="utf-8"?>
<Types xmlns="http://schemas.openxmlformats.org/package/2006/content-types">
  <Default Extension="jpeg" ContentType="image/jpeg"/>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5"/>
  </p:notesMasterIdLst>
  <p:handoutMasterIdLst>
    <p:handoutMasterId r:id="rId16"/>
  </p:handoutMasterIdLst>
  <p:sldIdLst>
    <p:sldId id="259" r:id="rId5"/>
    <p:sldId id="261" r:id="rId6"/>
    <p:sldId id="262" r:id="rId7"/>
    <p:sldId id="267" r:id="rId8"/>
    <p:sldId id="263" r:id="rId9"/>
    <p:sldId id="264" r:id="rId10"/>
    <p:sldId id="268" r:id="rId11"/>
    <p:sldId id="266" r:id="rId12"/>
    <p:sldId id="269" r:id="rId13"/>
    <p:sldId id="270" r:id="rId14"/>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74" d="100"/>
          <a:sy n="74" d="100"/>
        </p:scale>
        <p:origin x="84" y="33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ABD5325-D985-4167-9E1C-28888141EF44}" type="datetime1">
              <a:rPr lang="de-DE" smtClean="0"/>
              <a:t>18.12.2022</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71D633-9DD7-49CB-ADF7-75325D4C4636}" type="slidenum">
              <a:rPr lang="de-DE" smtClean="0"/>
              <a:t>‹Nr.›</a:t>
            </a:fld>
            <a:endParaRPr lang="de-DE" dirty="0"/>
          </a:p>
        </p:txBody>
      </p:sp>
    </p:spTree>
    <p:extLst>
      <p:ext uri="{BB962C8B-B14F-4D97-AF65-F5344CB8AC3E}">
        <p14:creationId xmlns:p14="http://schemas.microsoft.com/office/powerpoint/2010/main" val="326074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EFAFA-9B48-47B1-92B2-11F0434022E3}" type="datetime1">
              <a:rPr lang="de-DE" smtClean="0"/>
              <a:pPr/>
              <a:t>18.12.2022</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C0D42F3-CDD5-4B19-B3DB-7C5223465AF0}" type="slidenum">
              <a:rPr lang="de-DE" noProof="0" smtClean="0"/>
              <a:t>‹Nr.›</a:t>
            </a:fld>
            <a:endParaRPr lang="de-DE" noProof="0" dirty="0"/>
          </a:p>
        </p:txBody>
      </p:sp>
    </p:spTree>
    <p:extLst>
      <p:ext uri="{BB962C8B-B14F-4D97-AF65-F5344CB8AC3E}">
        <p14:creationId xmlns:p14="http://schemas.microsoft.com/office/powerpoint/2010/main" val="48105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DC0D42F3-CDD5-4B19-B3DB-7C5223465AF0}" type="slidenum">
              <a:rPr lang="de-DE" smtClean="0"/>
              <a:t>1</a:t>
            </a:fld>
            <a:endParaRPr lang="de-DE" dirty="0"/>
          </a:p>
        </p:txBody>
      </p:sp>
    </p:spTree>
    <p:extLst>
      <p:ext uri="{BB962C8B-B14F-4D97-AF65-F5344CB8AC3E}">
        <p14:creationId xmlns:p14="http://schemas.microsoft.com/office/powerpoint/2010/main" val="3036972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hteck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hteck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ctrTitle"/>
          </p:nvPr>
        </p:nvSpPr>
        <p:spPr>
          <a:xfrm>
            <a:off x="2611808" y="3428998"/>
            <a:ext cx="5518066" cy="2268559"/>
          </a:xfrm>
        </p:spPr>
        <p:txBody>
          <a:bodyPr rtlCol="0" anchor="t">
            <a:normAutofit/>
          </a:bodyPr>
          <a:lstStyle>
            <a:lvl1pPr algn="r">
              <a:defRPr sz="6000"/>
            </a:lvl1pPr>
          </a:lstStyle>
          <a:p>
            <a:pPr rtl="0"/>
            <a:r>
              <a:rPr lang="de-DE" noProof="0"/>
              <a:t>Mastertitelformat bearbeiten</a:t>
            </a:r>
            <a:endParaRPr lang="de-DE" noProof="0" dirty="0"/>
          </a:p>
        </p:txBody>
      </p:sp>
      <p:sp>
        <p:nvSpPr>
          <p:cNvPr id="3" name="Untertitel 2"/>
          <p:cNvSpPr>
            <a:spLocks noGrp="1"/>
          </p:cNvSpPr>
          <p:nvPr>
            <p:ph type="subTitle" idx="1"/>
          </p:nvPr>
        </p:nvSpPr>
        <p:spPr>
          <a:xfrm>
            <a:off x="2772274" y="2268786"/>
            <a:ext cx="5357600" cy="1160213"/>
          </a:xfrm>
        </p:spPr>
        <p:txBody>
          <a:bodyPr tIns="0" rtlCol="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Master-Untertitelformat bearbeiten</a:t>
            </a:r>
            <a:endParaRPr lang="de-DE" noProof="0" dirty="0"/>
          </a:p>
        </p:txBody>
      </p:sp>
      <p:sp>
        <p:nvSpPr>
          <p:cNvPr id="4" name="Datumsplatzhalter 3"/>
          <p:cNvSpPr>
            <a:spLocks noGrp="1"/>
          </p:cNvSpPr>
          <p:nvPr>
            <p:ph type="dt" sz="half" idx="10"/>
          </p:nvPr>
        </p:nvSpPr>
        <p:spPr/>
        <p:txBody>
          <a:bodyPr rtlCol="0"/>
          <a:lstStyle/>
          <a:p>
            <a:pPr rtl="0"/>
            <a:fld id="{D96B29AA-69AF-4B9A-8190-7D2D116419A8}" type="datetime1">
              <a:rPr lang="de-DE" noProof="0" smtClean="0"/>
              <a:t>18.12.2022</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Ins="45720" rtlCol="0"/>
          <a:lstStyle/>
          <a:p>
            <a:pPr rtl="0"/>
            <a:fld id="{6D22F896-40B5-4ADD-8801-0D06FADFA095}" type="slidenum">
              <a:rPr lang="de-DE" noProof="0" smtClean="0"/>
              <a:t>‹Nr.›</a:t>
            </a:fld>
            <a:endParaRPr lang="de-DE" noProof="0" dirty="0"/>
          </a:p>
        </p:txBody>
      </p:sp>
      <p:sp>
        <p:nvSpPr>
          <p:cNvPr id="13" name="Textfeld 12"/>
          <p:cNvSpPr txBox="1"/>
          <p:nvPr/>
        </p:nvSpPr>
        <p:spPr>
          <a:xfrm>
            <a:off x="2191282" y="3262852"/>
            <a:ext cx="415636" cy="461665"/>
          </a:xfrm>
          <a:prstGeom prst="rect">
            <a:avLst/>
          </a:prstGeom>
          <a:noFill/>
        </p:spPr>
        <p:txBody>
          <a:bodyPr wrap="square" rtlCol="0">
            <a:spAutoFit/>
          </a:bodyPr>
          <a:lstStyle/>
          <a:p>
            <a:pPr algn="r" rtl="0"/>
            <a:r>
              <a:rPr lang="de-DE" sz="2400" noProof="0" dirty="0">
                <a:solidFill>
                  <a:schemeClr val="accent6"/>
                </a:solidFill>
                <a:latin typeface="Wingdings 3" panose="05040102010807070707" pitchFamily="18" charset="2"/>
              </a:rPr>
              <a:t>z</a:t>
            </a:r>
            <a:endParaRPr lang="de-DE" sz="2400" noProof="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14" name="Rechteck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hteck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feld 8"/>
          <p:cNvSpPr txBox="1"/>
          <p:nvPr/>
        </p:nvSpPr>
        <p:spPr>
          <a:xfrm>
            <a:off x="2194236" y="641225"/>
            <a:ext cx="415636" cy="369332"/>
          </a:xfrm>
          <a:prstGeom prst="rect">
            <a:avLst/>
          </a:prstGeom>
          <a:noFill/>
        </p:spPr>
        <p:txBody>
          <a:bodyPr wrap="square" rtlCol="0">
            <a:spAutoFit/>
          </a:bodyPr>
          <a:lstStyle/>
          <a:p>
            <a:pPr algn="r" rtl="0"/>
            <a:r>
              <a:rPr lang="de-DE" sz="1800" noProof="0" dirty="0">
                <a:solidFill>
                  <a:schemeClr val="accent6"/>
                </a:solidFill>
                <a:latin typeface="Wingdings 3" panose="05040102010807070707" pitchFamily="18" charset="2"/>
              </a:rPr>
              <a:t>z</a:t>
            </a:r>
            <a:endParaRPr lang="de-DE" sz="1000" noProof="0" dirty="0">
              <a:solidFill>
                <a:schemeClr val="accent6"/>
              </a:solidFill>
              <a:latin typeface="MS Shell Dlg 2" panose="020B0604030504040204" pitchFamily="34" charset="0"/>
            </a:endParaRPr>
          </a:p>
        </p:txBody>
      </p:sp>
      <p:sp>
        <p:nvSpPr>
          <p:cNvPr id="2" name="Titel 1"/>
          <p:cNvSpPr>
            <a:spLocks noGrp="1"/>
          </p:cNvSpPr>
          <p:nvPr>
            <p:ph type="title"/>
          </p:nvPr>
        </p:nvSpPr>
        <p:spPr>
          <a:xfrm>
            <a:off x="2611808" y="808056"/>
            <a:ext cx="7954091" cy="1077229"/>
          </a:xfrm>
        </p:spPr>
        <p:txBody>
          <a:bodyPr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p:txBody>
          <a:bodyPr vert="eaVert"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4E7BE1AB-4599-4BD9-8D03-CD10403C9FBE}" type="datetime1">
              <a:rPr lang="de-DE" noProof="0" smtClean="0"/>
              <a:t>18.12.2022</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15" name="Rechteck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hteck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feld 8"/>
          <p:cNvSpPr txBox="1"/>
          <p:nvPr/>
        </p:nvSpPr>
        <p:spPr>
          <a:xfrm rot="5400000">
            <a:off x="10337141" y="416061"/>
            <a:ext cx="415636" cy="369332"/>
          </a:xfrm>
          <a:prstGeom prst="rect">
            <a:avLst/>
          </a:prstGeom>
          <a:noFill/>
        </p:spPr>
        <p:txBody>
          <a:bodyPr wrap="square" rtlCol="0">
            <a:spAutoFit/>
          </a:bodyPr>
          <a:lstStyle/>
          <a:p>
            <a:pPr algn="r" rtl="0"/>
            <a:r>
              <a:rPr lang="de-DE" sz="1800" noProof="0" dirty="0">
                <a:solidFill>
                  <a:schemeClr val="accent6"/>
                </a:solidFill>
                <a:latin typeface="Wingdings 3" panose="05040102010807070707" pitchFamily="18" charset="2"/>
              </a:rPr>
              <a:t>z</a:t>
            </a:r>
            <a:endParaRPr lang="de-DE" sz="1000" noProof="0" dirty="0">
              <a:solidFill>
                <a:schemeClr val="accent6"/>
              </a:solidFill>
              <a:latin typeface="MS Shell Dlg 2" panose="020B0604030504040204" pitchFamily="34" charset="0"/>
            </a:endParaRPr>
          </a:p>
        </p:txBody>
      </p:sp>
      <p:sp>
        <p:nvSpPr>
          <p:cNvPr id="2" name="Vertikaler Titel 1"/>
          <p:cNvSpPr>
            <a:spLocks noGrp="1"/>
          </p:cNvSpPr>
          <p:nvPr>
            <p:ph type="title" orient="vert"/>
          </p:nvPr>
        </p:nvSpPr>
        <p:spPr>
          <a:xfrm>
            <a:off x="9239380" y="805818"/>
            <a:ext cx="1326519" cy="5244126"/>
          </a:xfrm>
        </p:spPr>
        <p:txBody>
          <a:bodyPr vert="eaVert" rtlCol="0"/>
          <a:lstStyle>
            <a:lvl1pPr algn="l">
              <a:defRPr/>
            </a:lvl1pPr>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a:xfrm>
            <a:off x="2608751" y="970410"/>
            <a:ext cx="6466903" cy="5079534"/>
          </a:xfrm>
        </p:spPr>
        <p:txBody>
          <a:bodyPr vert="eaVert"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70DF60DB-2914-41A8-AC1E-85D996C548AB}" type="datetime1">
              <a:rPr lang="de-DE" noProof="0" smtClean="0"/>
              <a:t>18.12.2022</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9" name="Rechteck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hteck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idx="1"/>
          </p:nvPr>
        </p:nvSpPr>
        <p:spPr/>
        <p:txBody>
          <a:bodyPr rtlCol="0" anchor="ct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9D89C814-4041-41EC-AA64-5E10C5D8CD61}" type="datetime1">
              <a:rPr lang="de-DE" noProof="0" smtClean="0"/>
              <a:t>18.12.2022</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
        <p:nvSpPr>
          <p:cNvPr id="7" name="Textfeld 6"/>
          <p:cNvSpPr txBox="1"/>
          <p:nvPr/>
        </p:nvSpPr>
        <p:spPr>
          <a:xfrm>
            <a:off x="2194943" y="641225"/>
            <a:ext cx="415636" cy="369332"/>
          </a:xfrm>
          <a:prstGeom prst="rect">
            <a:avLst/>
          </a:prstGeom>
          <a:noFill/>
        </p:spPr>
        <p:txBody>
          <a:bodyPr wrap="square" rtlCol="0">
            <a:spAutoFit/>
          </a:bodyPr>
          <a:lstStyle/>
          <a:p>
            <a:pPr algn="r" rtl="0"/>
            <a:r>
              <a:rPr lang="de-DE" sz="1800" noProof="0" dirty="0">
                <a:solidFill>
                  <a:schemeClr val="accent6"/>
                </a:solidFill>
                <a:latin typeface="Wingdings 3" panose="05040102010807070707" pitchFamily="18" charset="2"/>
              </a:rPr>
              <a:t>z</a:t>
            </a:r>
            <a:endParaRPr lang="de-DE" sz="1000" noProof="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4" name="Rechteck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hteck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feld 10"/>
          <p:cNvSpPr txBox="1"/>
          <p:nvPr/>
        </p:nvSpPr>
        <p:spPr>
          <a:xfrm>
            <a:off x="2191843" y="2962586"/>
            <a:ext cx="415636" cy="369332"/>
          </a:xfrm>
          <a:prstGeom prst="rect">
            <a:avLst/>
          </a:prstGeom>
          <a:noFill/>
        </p:spPr>
        <p:txBody>
          <a:bodyPr wrap="square" rtlCol="0">
            <a:spAutoFit/>
          </a:bodyPr>
          <a:lstStyle/>
          <a:p>
            <a:pPr algn="r" rtl="0"/>
            <a:r>
              <a:rPr lang="de-DE" sz="1800" noProof="0" dirty="0">
                <a:solidFill>
                  <a:schemeClr val="accent6"/>
                </a:solidFill>
                <a:latin typeface="Wingdings 3" panose="05040102010807070707" pitchFamily="18" charset="2"/>
              </a:rPr>
              <a:t>z</a:t>
            </a:r>
            <a:endParaRPr lang="de-DE" sz="1000" noProof="0" dirty="0">
              <a:solidFill>
                <a:schemeClr val="accent6"/>
              </a:solidFill>
              <a:latin typeface="MS Shell Dlg 2" panose="020B0604030504040204" pitchFamily="34" charset="0"/>
            </a:endParaRPr>
          </a:p>
        </p:txBody>
      </p:sp>
      <p:sp>
        <p:nvSpPr>
          <p:cNvPr id="2" name="Titel 1"/>
          <p:cNvSpPr>
            <a:spLocks noGrp="1"/>
          </p:cNvSpPr>
          <p:nvPr>
            <p:ph type="title"/>
          </p:nvPr>
        </p:nvSpPr>
        <p:spPr>
          <a:xfrm>
            <a:off x="2609873" y="3147254"/>
            <a:ext cx="7956560" cy="1424746"/>
          </a:xfrm>
        </p:spPr>
        <p:txBody>
          <a:bodyPr rtlCol="0" anchor="t">
            <a:normAutofit/>
          </a:bodyPr>
          <a:lstStyle>
            <a:lvl1pPr algn="r">
              <a:defRPr sz="3200"/>
            </a:lvl1pPr>
          </a:lstStyle>
          <a:p>
            <a:pPr rtl="0"/>
            <a:r>
              <a:rPr lang="de-DE" noProof="0"/>
              <a:t>Mastertitelformat bearbeiten</a:t>
            </a:r>
            <a:endParaRPr lang="de-DE" noProof="0" dirty="0"/>
          </a:p>
        </p:txBody>
      </p:sp>
      <p:sp>
        <p:nvSpPr>
          <p:cNvPr id="3" name="Textplatzhalter 2"/>
          <p:cNvSpPr>
            <a:spLocks noGrp="1"/>
          </p:cNvSpPr>
          <p:nvPr>
            <p:ph type="body" idx="1"/>
          </p:nvPr>
        </p:nvSpPr>
        <p:spPr>
          <a:xfrm>
            <a:off x="2773968" y="2268786"/>
            <a:ext cx="7791931" cy="878468"/>
          </a:xfrm>
        </p:spPr>
        <p:txBody>
          <a:bodyPr tIns="0" rtlCol="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Mastertextformat bearbeiten</a:t>
            </a:r>
          </a:p>
        </p:txBody>
      </p:sp>
      <p:sp>
        <p:nvSpPr>
          <p:cNvPr id="4" name="Datumsplatzhalter 3"/>
          <p:cNvSpPr>
            <a:spLocks noGrp="1"/>
          </p:cNvSpPr>
          <p:nvPr>
            <p:ph type="dt" sz="half" idx="10"/>
          </p:nvPr>
        </p:nvSpPr>
        <p:spPr/>
        <p:txBody>
          <a:bodyPr rtlCol="0"/>
          <a:lstStyle/>
          <a:p>
            <a:pPr rtl="0"/>
            <a:fld id="{B4506788-94DE-4B18-9175-E023E231F4D3}" type="datetime1">
              <a:rPr lang="de-DE" noProof="0" smtClean="0"/>
              <a:t>18.12.2022</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6" name="Rechteck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hteck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2609873" y="805817"/>
            <a:ext cx="7950984" cy="1081705"/>
          </a:xfrm>
        </p:spPr>
        <p:txBody>
          <a:bodyPr rtlCol="0"/>
          <a:lstStyle/>
          <a:p>
            <a:pPr rtl="0"/>
            <a:r>
              <a:rPr lang="de-DE" noProof="0"/>
              <a:t>Mastertitelformat bearbeiten</a:t>
            </a:r>
            <a:endParaRPr lang="de-DE" noProof="0" dirty="0"/>
          </a:p>
        </p:txBody>
      </p:sp>
      <p:sp>
        <p:nvSpPr>
          <p:cNvPr id="3" name="Inhaltsplatzhalter 2"/>
          <p:cNvSpPr>
            <a:spLocks noGrp="1"/>
          </p:cNvSpPr>
          <p:nvPr>
            <p:ph sz="half" idx="1"/>
          </p:nvPr>
        </p:nvSpPr>
        <p:spPr>
          <a:xfrm>
            <a:off x="2605374" y="2052116"/>
            <a:ext cx="3891960" cy="3997828"/>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Inhaltsplatzhalter 3"/>
          <p:cNvSpPr>
            <a:spLocks noGrp="1"/>
          </p:cNvSpPr>
          <p:nvPr>
            <p:ph sz="half" idx="2"/>
          </p:nvPr>
        </p:nvSpPr>
        <p:spPr>
          <a:xfrm>
            <a:off x="6666636" y="2052114"/>
            <a:ext cx="3894222" cy="3997829"/>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Datumsplatzhalter 4"/>
          <p:cNvSpPr>
            <a:spLocks noGrp="1"/>
          </p:cNvSpPr>
          <p:nvPr>
            <p:ph type="dt" sz="half" idx="10"/>
          </p:nvPr>
        </p:nvSpPr>
        <p:spPr/>
        <p:txBody>
          <a:bodyPr rtlCol="0"/>
          <a:lstStyle/>
          <a:p>
            <a:pPr rtl="0"/>
            <a:fld id="{EB6177D2-7986-401A-86D5-46CA5D384D41}" type="datetime1">
              <a:rPr lang="de-DE" noProof="0" smtClean="0"/>
              <a:t>18.12.2022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
        <p:nvSpPr>
          <p:cNvPr id="10" name="Textfeld 9"/>
          <p:cNvSpPr txBox="1"/>
          <p:nvPr/>
        </p:nvSpPr>
        <p:spPr>
          <a:xfrm>
            <a:off x="2196172" y="641223"/>
            <a:ext cx="415636" cy="369332"/>
          </a:xfrm>
          <a:prstGeom prst="rect">
            <a:avLst/>
          </a:prstGeom>
          <a:noFill/>
        </p:spPr>
        <p:txBody>
          <a:bodyPr wrap="square" rtlCol="0">
            <a:spAutoFit/>
          </a:bodyPr>
          <a:lstStyle/>
          <a:p>
            <a:pPr algn="r" rtl="0"/>
            <a:r>
              <a:rPr lang="de-DE" sz="1800" noProof="0" dirty="0">
                <a:solidFill>
                  <a:schemeClr val="accent6"/>
                </a:solidFill>
                <a:latin typeface="Wingdings 3" panose="05040102010807070707" pitchFamily="18" charset="2"/>
              </a:rPr>
              <a:t>z</a:t>
            </a:r>
            <a:endParaRPr lang="de-DE" sz="1000" noProof="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0" name="Rechteck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hteck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feld 11"/>
          <p:cNvSpPr txBox="1"/>
          <p:nvPr/>
        </p:nvSpPr>
        <p:spPr>
          <a:xfrm>
            <a:off x="2193650" y="636424"/>
            <a:ext cx="415636" cy="369332"/>
          </a:xfrm>
          <a:prstGeom prst="rect">
            <a:avLst/>
          </a:prstGeom>
          <a:noFill/>
        </p:spPr>
        <p:txBody>
          <a:bodyPr wrap="square" rtlCol="0">
            <a:spAutoFit/>
          </a:bodyPr>
          <a:lstStyle/>
          <a:p>
            <a:pPr algn="r" rtl="0"/>
            <a:r>
              <a:rPr lang="de-DE" sz="1800" noProof="0" dirty="0">
                <a:solidFill>
                  <a:schemeClr val="accent6"/>
                </a:solidFill>
                <a:latin typeface="Wingdings 3" panose="05040102010807070707" pitchFamily="18" charset="2"/>
              </a:rPr>
              <a:t>z</a:t>
            </a:r>
            <a:endParaRPr lang="de-DE" sz="1000" noProof="0" dirty="0">
              <a:solidFill>
                <a:schemeClr val="accent6"/>
              </a:solidFill>
              <a:latin typeface="MS Shell Dlg 2" panose="020B0604030504040204" pitchFamily="34" charset="0"/>
            </a:endParaRPr>
          </a:p>
        </p:txBody>
      </p:sp>
      <p:sp>
        <p:nvSpPr>
          <p:cNvPr id="2" name="Titel 1"/>
          <p:cNvSpPr>
            <a:spLocks noGrp="1"/>
          </p:cNvSpPr>
          <p:nvPr>
            <p:ph type="title"/>
          </p:nvPr>
        </p:nvSpPr>
        <p:spPr>
          <a:xfrm>
            <a:off x="2609873" y="805818"/>
            <a:ext cx="7956560" cy="1078348"/>
          </a:xfrm>
        </p:spPr>
        <p:txBody>
          <a:bodyPr rtlCol="0"/>
          <a:lstStyle/>
          <a:p>
            <a:pPr rtl="0"/>
            <a:r>
              <a:rPr lang="de-DE" noProof="0"/>
              <a:t>Mastertitelformat bearbeiten</a:t>
            </a:r>
            <a:endParaRPr lang="de-DE" noProof="0" dirty="0"/>
          </a:p>
        </p:txBody>
      </p:sp>
      <p:sp>
        <p:nvSpPr>
          <p:cNvPr id="3" name="Textplatzhalter 2"/>
          <p:cNvSpPr>
            <a:spLocks noGrp="1"/>
          </p:cNvSpPr>
          <p:nvPr>
            <p:ph type="body" idx="1"/>
          </p:nvPr>
        </p:nvSpPr>
        <p:spPr>
          <a:xfrm>
            <a:off x="2609285" y="2052115"/>
            <a:ext cx="3896467" cy="713818"/>
          </a:xfrm>
        </p:spPr>
        <p:txBody>
          <a:bodyPr rtlCol="0"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4" name="Inhaltsplatzhalter 3"/>
          <p:cNvSpPr>
            <a:spLocks noGrp="1"/>
          </p:cNvSpPr>
          <p:nvPr>
            <p:ph sz="half" idx="2"/>
          </p:nvPr>
        </p:nvSpPr>
        <p:spPr>
          <a:xfrm>
            <a:off x="2609285" y="2851331"/>
            <a:ext cx="3893623" cy="3071434"/>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Textplatzhalter 4"/>
          <p:cNvSpPr>
            <a:spLocks noGrp="1"/>
          </p:cNvSpPr>
          <p:nvPr>
            <p:ph type="body" sz="quarter" idx="3"/>
          </p:nvPr>
        </p:nvSpPr>
        <p:spPr>
          <a:xfrm>
            <a:off x="6666634" y="2052115"/>
            <a:ext cx="3899798" cy="713818"/>
          </a:xfrm>
        </p:spPr>
        <p:txBody>
          <a:bodyPr rtlCol="0"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6" name="Inhaltsplatzhalter 5"/>
          <p:cNvSpPr>
            <a:spLocks noGrp="1"/>
          </p:cNvSpPr>
          <p:nvPr>
            <p:ph sz="quarter" idx="4"/>
          </p:nvPr>
        </p:nvSpPr>
        <p:spPr>
          <a:xfrm>
            <a:off x="6666635" y="2851331"/>
            <a:ext cx="3899798" cy="3071434"/>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7" name="Datumsplatzhalter 6"/>
          <p:cNvSpPr>
            <a:spLocks noGrp="1"/>
          </p:cNvSpPr>
          <p:nvPr>
            <p:ph type="dt" sz="half" idx="10"/>
          </p:nvPr>
        </p:nvSpPr>
        <p:spPr/>
        <p:txBody>
          <a:bodyPr rtlCol="0"/>
          <a:lstStyle/>
          <a:p>
            <a:pPr rtl="0"/>
            <a:fld id="{D024E9DF-B7B5-4964-836E-2EBD807FBD6D}" type="datetime1">
              <a:rPr lang="de-DE" noProof="0" smtClean="0"/>
              <a:t>18.12.2022</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13" name="Rechteck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hteck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Datumsplatzhalter 2"/>
          <p:cNvSpPr>
            <a:spLocks noGrp="1"/>
          </p:cNvSpPr>
          <p:nvPr>
            <p:ph type="dt" sz="half" idx="10"/>
          </p:nvPr>
        </p:nvSpPr>
        <p:spPr/>
        <p:txBody>
          <a:bodyPr rtlCol="0"/>
          <a:lstStyle/>
          <a:p>
            <a:pPr rtl="0"/>
            <a:fld id="{E41CB748-66EC-46BE-A8BD-8128F59BC7AB}" type="datetime1">
              <a:rPr lang="de-DE" noProof="0" smtClean="0"/>
              <a:t>18.12.2022</a:t>
            </a:fld>
            <a:endParaRPr lang="de-DE" noProof="0" dirty="0"/>
          </a:p>
        </p:txBody>
      </p:sp>
      <p:sp>
        <p:nvSpPr>
          <p:cNvPr id="4" name="Fußzeilenplatzhalter 3"/>
          <p:cNvSpPr>
            <a:spLocks noGrp="1"/>
          </p:cNvSpPr>
          <p:nvPr>
            <p:ph type="ftr" sz="quarter" idx="11"/>
          </p:nvPr>
        </p:nvSpPr>
        <p:spPr/>
        <p:txBody>
          <a:bodyPr rtlCol="0"/>
          <a:lstStyle/>
          <a:p>
            <a:pPr rtl="0"/>
            <a:endParaRPr lang="de-DE" noProof="0" dirty="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
        <p:nvSpPr>
          <p:cNvPr id="8" name="Textfeld 7"/>
          <p:cNvSpPr txBox="1"/>
          <p:nvPr/>
        </p:nvSpPr>
        <p:spPr>
          <a:xfrm>
            <a:off x="2196172" y="641226"/>
            <a:ext cx="415636" cy="369332"/>
          </a:xfrm>
          <a:prstGeom prst="rect">
            <a:avLst/>
          </a:prstGeom>
          <a:noFill/>
        </p:spPr>
        <p:txBody>
          <a:bodyPr wrap="square" rtlCol="0">
            <a:spAutoFit/>
          </a:bodyPr>
          <a:lstStyle/>
          <a:p>
            <a:pPr algn="r" rtl="0"/>
            <a:r>
              <a:rPr lang="de-DE" sz="1800" noProof="0" dirty="0">
                <a:solidFill>
                  <a:schemeClr val="accent6"/>
                </a:solidFill>
                <a:latin typeface="Wingdings 3" panose="05040102010807070707" pitchFamily="18" charset="2"/>
              </a:rPr>
              <a:t>z</a:t>
            </a:r>
            <a:endParaRPr lang="de-DE" sz="1000" noProof="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12" name="Rechteck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hteck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umsplatzhalter 1"/>
          <p:cNvSpPr>
            <a:spLocks noGrp="1"/>
          </p:cNvSpPr>
          <p:nvPr>
            <p:ph type="dt" sz="half" idx="10"/>
          </p:nvPr>
        </p:nvSpPr>
        <p:spPr/>
        <p:txBody>
          <a:bodyPr rtlCol="0"/>
          <a:lstStyle/>
          <a:p>
            <a:pPr rtl="0"/>
            <a:fld id="{201D9CBB-9AF3-4AA3-AA78-E595854650E3}" type="datetime1">
              <a:rPr lang="de-DE" noProof="0" smtClean="0"/>
              <a:t>18.12.2022</a:t>
            </a:fld>
            <a:endParaRPr lang="de-DE" noProof="0" dirty="0"/>
          </a:p>
        </p:txBody>
      </p:sp>
      <p:sp>
        <p:nvSpPr>
          <p:cNvPr id="3" name="Fußzeilenplatzhalter 2"/>
          <p:cNvSpPr>
            <a:spLocks noGrp="1"/>
          </p:cNvSpPr>
          <p:nvPr>
            <p:ph type="ftr" sz="quarter" idx="11"/>
          </p:nvPr>
        </p:nvSpPr>
        <p:spPr/>
        <p:txBody>
          <a:bodyPr rtlCol="0"/>
          <a:lstStyle/>
          <a:p>
            <a:pPr rtl="0"/>
            <a:endParaRPr lang="de-DE" noProof="0" dirty="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5" name="Rechteck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hteck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feld 9"/>
          <p:cNvSpPr txBox="1"/>
          <p:nvPr/>
        </p:nvSpPr>
        <p:spPr>
          <a:xfrm>
            <a:off x="1554154" y="1127550"/>
            <a:ext cx="415636" cy="369332"/>
          </a:xfrm>
          <a:prstGeom prst="rect">
            <a:avLst/>
          </a:prstGeom>
          <a:noFill/>
        </p:spPr>
        <p:txBody>
          <a:bodyPr wrap="square" rtlCol="0">
            <a:spAutoFit/>
          </a:bodyPr>
          <a:lstStyle/>
          <a:p>
            <a:pPr algn="r" rtl="0"/>
            <a:r>
              <a:rPr lang="de-DE" sz="1800" noProof="0" dirty="0">
                <a:solidFill>
                  <a:schemeClr val="accent6"/>
                </a:solidFill>
                <a:latin typeface="Wingdings 3" panose="05040102010807070707" pitchFamily="18" charset="2"/>
              </a:rPr>
              <a:t>z</a:t>
            </a:r>
            <a:endParaRPr lang="de-DE" sz="1000" noProof="0" dirty="0">
              <a:solidFill>
                <a:schemeClr val="accent6"/>
              </a:solidFill>
              <a:latin typeface="MS Shell Dlg 2" panose="020B0604030504040204" pitchFamily="34" charset="0"/>
            </a:endParaRPr>
          </a:p>
        </p:txBody>
      </p:sp>
      <p:sp>
        <p:nvSpPr>
          <p:cNvPr id="2" name="Titel 1"/>
          <p:cNvSpPr>
            <a:spLocks noGrp="1"/>
          </p:cNvSpPr>
          <p:nvPr>
            <p:ph type="title"/>
          </p:nvPr>
        </p:nvSpPr>
        <p:spPr>
          <a:xfrm>
            <a:off x="1970323" y="1282451"/>
            <a:ext cx="2664361" cy="1903241"/>
          </a:xfrm>
        </p:spPr>
        <p:txBody>
          <a:bodyPr rtlCol="0" anchor="b">
            <a:normAutofit/>
          </a:bodyPr>
          <a:lstStyle>
            <a:lvl1pPr algn="l">
              <a:defRPr sz="2400"/>
            </a:lvl1pPr>
          </a:lstStyle>
          <a:p>
            <a:pPr rtl="0"/>
            <a:r>
              <a:rPr lang="de-DE" noProof="0"/>
              <a:t>Mastertitelformat bearbeiten</a:t>
            </a:r>
            <a:endParaRPr lang="de-DE" noProof="0" dirty="0"/>
          </a:p>
        </p:txBody>
      </p:sp>
      <p:sp>
        <p:nvSpPr>
          <p:cNvPr id="3" name="Inhaltsplatzhalter 2"/>
          <p:cNvSpPr>
            <a:spLocks noGrp="1"/>
          </p:cNvSpPr>
          <p:nvPr>
            <p:ph idx="1"/>
          </p:nvPr>
        </p:nvSpPr>
        <p:spPr>
          <a:xfrm>
            <a:off x="5120154" y="805818"/>
            <a:ext cx="5446278" cy="5244126"/>
          </a:xfrm>
        </p:spPr>
        <p:txBody>
          <a:bodyPr rtlCol="0" anchor="ct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Textplatzhalter 3"/>
          <p:cNvSpPr>
            <a:spLocks noGrp="1"/>
          </p:cNvSpPr>
          <p:nvPr>
            <p:ph type="body" sz="half" idx="2"/>
          </p:nvPr>
        </p:nvSpPr>
        <p:spPr>
          <a:xfrm>
            <a:off x="1970322" y="3186154"/>
            <a:ext cx="2664361" cy="2386397"/>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757C7DE4-6B3C-438C-B9F0-F9E0E52BF460}" type="datetime1">
              <a:rPr lang="de-DE" noProof="0" smtClean="0"/>
              <a:t>18.12.2022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19" name="Rechteck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hteck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Bildplatzhalt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rtlCol="0"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Bild durch Klicken auf Symbol hinzufügen</a:t>
            </a:r>
            <a:endParaRPr lang="de-DE" noProof="0" dirty="0"/>
          </a:p>
        </p:txBody>
      </p:sp>
      <p:sp>
        <p:nvSpPr>
          <p:cNvPr id="10" name="Textfeld 9"/>
          <p:cNvSpPr txBox="1"/>
          <p:nvPr/>
        </p:nvSpPr>
        <p:spPr>
          <a:xfrm>
            <a:off x="1554686" y="1127550"/>
            <a:ext cx="415636" cy="369332"/>
          </a:xfrm>
          <a:prstGeom prst="rect">
            <a:avLst/>
          </a:prstGeom>
          <a:noFill/>
        </p:spPr>
        <p:txBody>
          <a:bodyPr wrap="square" rtlCol="0">
            <a:spAutoFit/>
          </a:bodyPr>
          <a:lstStyle/>
          <a:p>
            <a:pPr algn="r" rtl="0"/>
            <a:r>
              <a:rPr lang="de-DE" sz="1800" noProof="0" dirty="0">
                <a:solidFill>
                  <a:schemeClr val="accent6"/>
                </a:solidFill>
                <a:latin typeface="Wingdings 3" panose="05040102010807070707" pitchFamily="18" charset="2"/>
              </a:rPr>
              <a:t>z</a:t>
            </a:r>
            <a:endParaRPr lang="de-DE" sz="1000" noProof="0" dirty="0">
              <a:solidFill>
                <a:schemeClr val="accent6"/>
              </a:solidFill>
              <a:latin typeface="MS Shell Dlg 2" panose="020B0604030504040204" pitchFamily="34" charset="0"/>
            </a:endParaRPr>
          </a:p>
        </p:txBody>
      </p:sp>
      <p:sp>
        <p:nvSpPr>
          <p:cNvPr id="2" name="Titel 1"/>
          <p:cNvSpPr>
            <a:spLocks noGrp="1"/>
          </p:cNvSpPr>
          <p:nvPr>
            <p:ph type="title"/>
          </p:nvPr>
        </p:nvSpPr>
        <p:spPr>
          <a:xfrm>
            <a:off x="1971241" y="1282452"/>
            <a:ext cx="3970986" cy="1900473"/>
          </a:xfrm>
        </p:spPr>
        <p:txBody>
          <a:bodyPr rtlCol="0" anchor="b">
            <a:normAutofit/>
          </a:bodyPr>
          <a:lstStyle>
            <a:lvl1pPr algn="l">
              <a:defRPr sz="3200"/>
            </a:lvl1pPr>
          </a:lstStyle>
          <a:p>
            <a:pPr rtl="0"/>
            <a:r>
              <a:rPr lang="de-DE" noProof="0"/>
              <a:t>Mastertitelformat bearbeiten</a:t>
            </a:r>
            <a:endParaRPr lang="de-DE" noProof="0" dirty="0"/>
          </a:p>
        </p:txBody>
      </p:sp>
      <p:sp>
        <p:nvSpPr>
          <p:cNvPr id="4" name="Textplatzhalter 3"/>
          <p:cNvSpPr>
            <a:spLocks noGrp="1"/>
          </p:cNvSpPr>
          <p:nvPr>
            <p:ph type="body" sz="half" idx="2"/>
          </p:nvPr>
        </p:nvSpPr>
        <p:spPr>
          <a:xfrm>
            <a:off x="1970322" y="3182928"/>
            <a:ext cx="3971874" cy="2386394"/>
          </a:xfrm>
        </p:spPr>
        <p:txBody>
          <a:bodyPr rtlCol="0">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982F67FE-0D62-4EEA-A223-1D1EE0E77E02}" type="datetime1">
              <a:rPr lang="de-DE" noProof="0" smtClean="0"/>
              <a:t>18.12.2022</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Bild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Bild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hteck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platzhalt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pPr rtl="0"/>
            <a:r>
              <a:rPr lang="de-DE" noProof="0" dirty="0"/>
              <a:t>Titelmasterformat durch Klicken bearbeiten</a:t>
            </a:r>
          </a:p>
        </p:txBody>
      </p:sp>
      <p:sp>
        <p:nvSpPr>
          <p:cNvPr id="3" name="Textplatzhalt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pPr rtl="0"/>
            <a:fld id="{94DB39A2-8F8A-4CD5-AF30-203C1CD31354}" type="datetime1">
              <a:rPr lang="de-DE" noProof="0" smtClean="0"/>
              <a:t>18.12.2022</a:t>
            </a:fld>
            <a:endParaRPr lang="de-DE" noProof="0" dirty="0"/>
          </a:p>
        </p:txBody>
      </p:sp>
      <p:sp>
        <p:nvSpPr>
          <p:cNvPr id="5" name="Fußzeilenplatzhalt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pPr rtl="0"/>
            <a:endParaRPr lang="de-DE" noProof="0" dirty="0"/>
          </a:p>
        </p:txBody>
      </p:sp>
      <p:sp>
        <p:nvSpPr>
          <p:cNvPr id="6" name="Foliennummernplatzhalt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pPr rtl="0"/>
            <a:fld id="{6D22F896-40B5-4ADD-8801-0D06FADFA095}" type="slidenum">
              <a:rPr lang="de-DE" noProof="0" smtClean="0"/>
              <a:pPr rtl="0"/>
              <a:t>‹Nr.›</a:t>
            </a:fld>
            <a:endParaRPr lang="de-DE" noProof="0" dirty="0"/>
          </a:p>
        </p:txBody>
      </p:sp>
      <p:sp>
        <p:nvSpPr>
          <p:cNvPr id="57" name="Rechteck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46" name="Rechteck 45">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pic>
        <p:nvPicPr>
          <p:cNvPr id="48" name="Bild 47">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50" name="Freihandform: Form 49">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Bild 51">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4" name="Rechteck 53">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reihandform: Form 55">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Ellipse 57">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2" name="Titel 1">
            <a:extLst>
              <a:ext uri="{FF2B5EF4-FFF2-40B4-BE49-F238E27FC236}">
                <a16:creationId xmlns:a16="http://schemas.microsoft.com/office/drawing/2014/main" id="{12D3C9CC-F0AD-4F56-9B0F-18ED29C3B4C9}"/>
              </a:ext>
            </a:extLst>
          </p:cNvPr>
          <p:cNvSpPr>
            <a:spLocks noGrp="1"/>
          </p:cNvSpPr>
          <p:nvPr>
            <p:ph type="ctrTitle"/>
          </p:nvPr>
        </p:nvSpPr>
        <p:spPr>
          <a:xfrm>
            <a:off x="1868697" y="2805844"/>
            <a:ext cx="9457871" cy="3532464"/>
          </a:xfrm>
        </p:spPr>
        <p:txBody>
          <a:bodyPr rtlCol="0">
            <a:normAutofit/>
          </a:bodyPr>
          <a:lstStyle/>
          <a:p>
            <a:pPr algn="ctr"/>
            <a:r>
              <a:rPr lang="de-DE" sz="2400" i="1" dirty="0"/>
              <a:t>die beliebte Banater Bratwurst, hier Knoblauchwurst genannt, wird</a:t>
            </a:r>
            <a:br>
              <a:rPr lang="de-DE" sz="2400" i="1" dirty="0"/>
            </a:br>
            <a:br>
              <a:rPr lang="de-DE" sz="2400" i="1" dirty="0"/>
            </a:br>
            <a:r>
              <a:rPr lang="de-DE" sz="2400" i="1" dirty="0"/>
              <a:t>mit Unterstützung der Eltern und Großeltern von den Jungen weiter</a:t>
            </a:r>
            <a:br>
              <a:rPr lang="de-DE" sz="2400" i="1" dirty="0"/>
            </a:br>
            <a:br>
              <a:rPr lang="de-DE" sz="2400" i="1" dirty="0"/>
            </a:br>
            <a:r>
              <a:rPr lang="de-DE" sz="2400" i="1" dirty="0"/>
              <a:t>gerne selbst gemacht. In Reutlingen ist es schon die nächste</a:t>
            </a:r>
            <a:br>
              <a:rPr lang="de-DE" sz="2400" i="1" dirty="0"/>
            </a:br>
            <a:br>
              <a:rPr lang="de-DE" sz="2400" i="1" dirty="0"/>
            </a:br>
            <a:r>
              <a:rPr lang="de-DE" sz="2400" i="1" dirty="0"/>
              <a:t>Generation der Familie Glassmann, die Freude am „Wurstmachen“</a:t>
            </a:r>
            <a:br>
              <a:rPr lang="de-DE" sz="2400" i="1" dirty="0"/>
            </a:br>
            <a:br>
              <a:rPr lang="de-DE" sz="2400" i="1" dirty="0"/>
            </a:br>
            <a:r>
              <a:rPr lang="de-DE" sz="2400" i="1" dirty="0"/>
              <a:t>unter Anleitung vom Opa hat.</a:t>
            </a:r>
          </a:p>
        </p:txBody>
      </p:sp>
      <p:sp>
        <p:nvSpPr>
          <p:cNvPr id="3" name="Untertitel 2">
            <a:extLst>
              <a:ext uri="{FF2B5EF4-FFF2-40B4-BE49-F238E27FC236}">
                <a16:creationId xmlns:a16="http://schemas.microsoft.com/office/drawing/2014/main" id="{F5138C4F-5ED7-4B74-B0C6-2DF6DC04F194}"/>
              </a:ext>
            </a:extLst>
          </p:cNvPr>
          <p:cNvSpPr>
            <a:spLocks noGrp="1"/>
          </p:cNvSpPr>
          <p:nvPr>
            <p:ph type="subTitle" idx="1"/>
          </p:nvPr>
        </p:nvSpPr>
        <p:spPr>
          <a:xfrm>
            <a:off x="2064377" y="1098949"/>
            <a:ext cx="7750933" cy="1405919"/>
          </a:xfrm>
        </p:spPr>
        <p:txBody>
          <a:bodyPr rtlCol="0">
            <a:normAutofit/>
          </a:bodyPr>
          <a:lstStyle/>
          <a:p>
            <a:pPr algn="l" rtl="0"/>
            <a:r>
              <a:rPr lang="de-DE" sz="2800" b="1" i="1" dirty="0"/>
              <a:t>Sie schmeckt auch unseren Nachkommen,</a:t>
            </a:r>
          </a:p>
        </p:txBody>
      </p:sp>
    </p:spTree>
    <p:extLst>
      <p:ext uri="{BB962C8B-B14F-4D97-AF65-F5344CB8AC3E}">
        <p14:creationId xmlns:p14="http://schemas.microsoft.com/office/powerpoint/2010/main" val="4125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04F92D-86F3-65E0-D5F0-899E6F5AF225}"/>
              </a:ext>
            </a:extLst>
          </p:cNvPr>
          <p:cNvSpPr>
            <a:spLocks noGrp="1"/>
          </p:cNvSpPr>
          <p:nvPr>
            <p:ph type="title"/>
          </p:nvPr>
        </p:nvSpPr>
        <p:spPr>
          <a:xfrm>
            <a:off x="2480734" y="808036"/>
            <a:ext cx="7476066" cy="1077249"/>
          </a:xfrm>
        </p:spPr>
        <p:txBody>
          <a:bodyPr>
            <a:normAutofit fontScale="90000"/>
          </a:bodyPr>
          <a:lstStyle/>
          <a:p>
            <a:pPr algn="ctr"/>
            <a:r>
              <a:rPr lang="de-DE" sz="2400" i="1" dirty="0"/>
              <a:t>Ein Film vom „Wurstmachen“ von Fiona Stritt. Danke an alle Beteiligten für das Interesse an dieser Tradition!</a:t>
            </a:r>
          </a:p>
        </p:txBody>
      </p:sp>
      <p:pic>
        <p:nvPicPr>
          <p:cNvPr id="4" name="Von der Kunst des Bratwurst machens">
            <a:hlinkClick r:id="" action="ppaction://media"/>
            <a:extLst>
              <a:ext uri="{FF2B5EF4-FFF2-40B4-BE49-F238E27FC236}">
                <a16:creationId xmlns:a16="http://schemas.microsoft.com/office/drawing/2014/main" id="{9CA87CDE-E9B3-C464-C21A-60586FA416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5942" y="2052639"/>
            <a:ext cx="7105650" cy="3997325"/>
          </a:xfrm>
        </p:spPr>
      </p:pic>
    </p:spTree>
    <p:extLst>
      <p:ext uri="{BB962C8B-B14F-4D97-AF65-F5344CB8AC3E}">
        <p14:creationId xmlns:p14="http://schemas.microsoft.com/office/powerpoint/2010/main" val="231315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DF3F242-B442-FE09-F310-187ED980202E}"/>
              </a:ext>
            </a:extLst>
          </p:cNvPr>
          <p:cNvPicPr>
            <a:picLocks noChangeAspect="1"/>
          </p:cNvPicPr>
          <p:nvPr/>
        </p:nvPicPr>
        <p:blipFill>
          <a:blip r:embed="rId2"/>
          <a:stretch>
            <a:fillRect/>
          </a:stretch>
        </p:blipFill>
        <p:spPr>
          <a:xfrm>
            <a:off x="470832" y="688127"/>
            <a:ext cx="5314580" cy="5486400"/>
          </a:xfrm>
          <a:prstGeom prst="rect">
            <a:avLst/>
          </a:prstGeom>
        </p:spPr>
      </p:pic>
      <p:pic>
        <p:nvPicPr>
          <p:cNvPr id="5" name="Grafik 4">
            <a:extLst>
              <a:ext uri="{FF2B5EF4-FFF2-40B4-BE49-F238E27FC236}">
                <a16:creationId xmlns:a16="http://schemas.microsoft.com/office/drawing/2014/main" id="{0CCA1CBA-1313-8401-F861-1117F621923C}"/>
              </a:ext>
            </a:extLst>
          </p:cNvPr>
          <p:cNvPicPr>
            <a:picLocks noChangeAspect="1"/>
          </p:cNvPicPr>
          <p:nvPr/>
        </p:nvPicPr>
        <p:blipFill>
          <a:blip r:embed="rId3"/>
          <a:stretch>
            <a:fillRect/>
          </a:stretch>
        </p:blipFill>
        <p:spPr>
          <a:xfrm>
            <a:off x="5574368" y="1087640"/>
            <a:ext cx="6146800" cy="4610100"/>
          </a:xfrm>
          <a:prstGeom prst="rect">
            <a:avLst/>
          </a:prstGeom>
        </p:spPr>
      </p:pic>
    </p:spTree>
    <p:extLst>
      <p:ext uri="{BB962C8B-B14F-4D97-AF65-F5344CB8AC3E}">
        <p14:creationId xmlns:p14="http://schemas.microsoft.com/office/powerpoint/2010/main" val="365904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20ABC3-2741-E12C-9211-15E2E57AF8E8}"/>
              </a:ext>
            </a:extLst>
          </p:cNvPr>
          <p:cNvPicPr>
            <a:picLocks noChangeAspect="1"/>
          </p:cNvPicPr>
          <p:nvPr/>
        </p:nvPicPr>
        <p:blipFill>
          <a:blip r:embed="rId2"/>
          <a:stretch>
            <a:fillRect/>
          </a:stretch>
        </p:blipFill>
        <p:spPr>
          <a:xfrm>
            <a:off x="368300" y="819150"/>
            <a:ext cx="6959600" cy="5219700"/>
          </a:xfrm>
          <a:prstGeom prst="rect">
            <a:avLst/>
          </a:prstGeom>
        </p:spPr>
      </p:pic>
      <p:pic>
        <p:nvPicPr>
          <p:cNvPr id="5" name="Grafik 4">
            <a:extLst>
              <a:ext uri="{FF2B5EF4-FFF2-40B4-BE49-F238E27FC236}">
                <a16:creationId xmlns:a16="http://schemas.microsoft.com/office/drawing/2014/main" id="{C483D094-FD26-E47D-4700-D90D0E204201}"/>
              </a:ext>
            </a:extLst>
          </p:cNvPr>
          <p:cNvPicPr>
            <a:picLocks noChangeAspect="1"/>
          </p:cNvPicPr>
          <p:nvPr/>
        </p:nvPicPr>
        <p:blipFill>
          <a:blip r:embed="rId3"/>
          <a:stretch>
            <a:fillRect/>
          </a:stretch>
        </p:blipFill>
        <p:spPr>
          <a:xfrm>
            <a:off x="7166984" y="942975"/>
            <a:ext cx="4656716" cy="4972050"/>
          </a:xfrm>
          <a:prstGeom prst="rect">
            <a:avLst/>
          </a:prstGeom>
        </p:spPr>
      </p:pic>
    </p:spTree>
    <p:extLst>
      <p:ext uri="{BB962C8B-B14F-4D97-AF65-F5344CB8AC3E}">
        <p14:creationId xmlns:p14="http://schemas.microsoft.com/office/powerpoint/2010/main" val="4072600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AAFA685-C86B-9C86-E22E-42C4F702288F}"/>
              </a:ext>
            </a:extLst>
          </p:cNvPr>
          <p:cNvPicPr>
            <a:picLocks noChangeAspect="1"/>
          </p:cNvPicPr>
          <p:nvPr/>
        </p:nvPicPr>
        <p:blipFill>
          <a:blip r:embed="rId2"/>
          <a:stretch>
            <a:fillRect/>
          </a:stretch>
        </p:blipFill>
        <p:spPr>
          <a:xfrm>
            <a:off x="410232" y="412750"/>
            <a:ext cx="4875974" cy="6032500"/>
          </a:xfrm>
          <a:prstGeom prst="rect">
            <a:avLst/>
          </a:prstGeom>
        </p:spPr>
      </p:pic>
      <p:pic>
        <p:nvPicPr>
          <p:cNvPr id="5" name="Grafik 4">
            <a:extLst>
              <a:ext uri="{FF2B5EF4-FFF2-40B4-BE49-F238E27FC236}">
                <a16:creationId xmlns:a16="http://schemas.microsoft.com/office/drawing/2014/main" id="{714AEE9C-3D4B-2382-30AF-BF547D86D8AF}"/>
              </a:ext>
            </a:extLst>
          </p:cNvPr>
          <p:cNvPicPr>
            <a:picLocks noChangeAspect="1"/>
          </p:cNvPicPr>
          <p:nvPr/>
        </p:nvPicPr>
        <p:blipFill>
          <a:blip r:embed="rId3"/>
          <a:stretch>
            <a:fillRect/>
          </a:stretch>
        </p:blipFill>
        <p:spPr>
          <a:xfrm>
            <a:off x="5286206" y="1079500"/>
            <a:ext cx="6502400" cy="4876800"/>
          </a:xfrm>
          <a:prstGeom prst="rect">
            <a:avLst/>
          </a:prstGeom>
        </p:spPr>
      </p:pic>
    </p:spTree>
    <p:extLst>
      <p:ext uri="{BB962C8B-B14F-4D97-AF65-F5344CB8AC3E}">
        <p14:creationId xmlns:p14="http://schemas.microsoft.com/office/powerpoint/2010/main" val="105889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4677490-70BB-684E-8C01-295CF361B2DF}"/>
              </a:ext>
            </a:extLst>
          </p:cNvPr>
          <p:cNvPicPr>
            <a:picLocks noChangeAspect="1"/>
          </p:cNvPicPr>
          <p:nvPr/>
        </p:nvPicPr>
        <p:blipFill>
          <a:blip r:embed="rId2"/>
          <a:stretch>
            <a:fillRect/>
          </a:stretch>
        </p:blipFill>
        <p:spPr>
          <a:xfrm>
            <a:off x="381000" y="952500"/>
            <a:ext cx="6604000" cy="4953000"/>
          </a:xfrm>
          <a:prstGeom prst="rect">
            <a:avLst/>
          </a:prstGeom>
        </p:spPr>
      </p:pic>
      <p:pic>
        <p:nvPicPr>
          <p:cNvPr id="5" name="Grafik 4">
            <a:extLst>
              <a:ext uri="{FF2B5EF4-FFF2-40B4-BE49-F238E27FC236}">
                <a16:creationId xmlns:a16="http://schemas.microsoft.com/office/drawing/2014/main" id="{73CF06AB-C44A-7DBF-2BD0-1689DD62111C}"/>
              </a:ext>
            </a:extLst>
          </p:cNvPr>
          <p:cNvPicPr>
            <a:picLocks noChangeAspect="1"/>
          </p:cNvPicPr>
          <p:nvPr/>
        </p:nvPicPr>
        <p:blipFill>
          <a:blip r:embed="rId3"/>
          <a:stretch>
            <a:fillRect/>
          </a:stretch>
        </p:blipFill>
        <p:spPr>
          <a:xfrm>
            <a:off x="7051750" y="330200"/>
            <a:ext cx="4834913" cy="5981700"/>
          </a:xfrm>
          <a:prstGeom prst="rect">
            <a:avLst/>
          </a:prstGeom>
        </p:spPr>
      </p:pic>
    </p:spTree>
    <p:extLst>
      <p:ext uri="{BB962C8B-B14F-4D97-AF65-F5344CB8AC3E}">
        <p14:creationId xmlns:p14="http://schemas.microsoft.com/office/powerpoint/2010/main" val="3875557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6DD1C7-6440-1EA6-CB95-9477A1B3C926}"/>
              </a:ext>
            </a:extLst>
          </p:cNvPr>
          <p:cNvPicPr>
            <a:picLocks noChangeAspect="1"/>
          </p:cNvPicPr>
          <p:nvPr/>
        </p:nvPicPr>
        <p:blipFill>
          <a:blip r:embed="rId2"/>
          <a:stretch>
            <a:fillRect/>
          </a:stretch>
        </p:blipFill>
        <p:spPr>
          <a:xfrm>
            <a:off x="383822" y="215900"/>
            <a:ext cx="11424356" cy="6426200"/>
          </a:xfrm>
          <a:prstGeom prst="rect">
            <a:avLst/>
          </a:prstGeom>
        </p:spPr>
      </p:pic>
    </p:spTree>
    <p:extLst>
      <p:ext uri="{BB962C8B-B14F-4D97-AF65-F5344CB8AC3E}">
        <p14:creationId xmlns:p14="http://schemas.microsoft.com/office/powerpoint/2010/main" val="4172704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33B186-F29E-A13E-B3EF-C1E88A9A7078}"/>
              </a:ext>
            </a:extLst>
          </p:cNvPr>
          <p:cNvPicPr>
            <a:picLocks noChangeAspect="1"/>
          </p:cNvPicPr>
          <p:nvPr/>
        </p:nvPicPr>
        <p:blipFill>
          <a:blip r:embed="rId2"/>
          <a:stretch>
            <a:fillRect/>
          </a:stretch>
        </p:blipFill>
        <p:spPr>
          <a:xfrm>
            <a:off x="2133600" y="457200"/>
            <a:ext cx="7924800" cy="5943600"/>
          </a:xfrm>
          <a:prstGeom prst="rect">
            <a:avLst/>
          </a:prstGeom>
        </p:spPr>
      </p:pic>
    </p:spTree>
    <p:extLst>
      <p:ext uri="{BB962C8B-B14F-4D97-AF65-F5344CB8AC3E}">
        <p14:creationId xmlns:p14="http://schemas.microsoft.com/office/powerpoint/2010/main" val="337016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C72C3F7-4EEB-4E0D-08B4-41445DAB960C}"/>
              </a:ext>
            </a:extLst>
          </p:cNvPr>
          <p:cNvPicPr>
            <a:picLocks noChangeAspect="1"/>
          </p:cNvPicPr>
          <p:nvPr/>
        </p:nvPicPr>
        <p:blipFill>
          <a:blip r:embed="rId2"/>
          <a:stretch>
            <a:fillRect/>
          </a:stretch>
        </p:blipFill>
        <p:spPr>
          <a:xfrm>
            <a:off x="1018342" y="154117"/>
            <a:ext cx="10155315" cy="6549765"/>
          </a:xfrm>
          <a:prstGeom prst="rect">
            <a:avLst/>
          </a:prstGeom>
        </p:spPr>
      </p:pic>
    </p:spTree>
    <p:extLst>
      <p:ext uri="{BB962C8B-B14F-4D97-AF65-F5344CB8AC3E}">
        <p14:creationId xmlns:p14="http://schemas.microsoft.com/office/powerpoint/2010/main" val="59049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3BDF520-905A-8E32-A77A-9A14F550F598}"/>
              </a:ext>
            </a:extLst>
          </p:cNvPr>
          <p:cNvPicPr>
            <a:picLocks noChangeAspect="1"/>
          </p:cNvPicPr>
          <p:nvPr/>
        </p:nvPicPr>
        <p:blipFill>
          <a:blip r:embed="rId2"/>
          <a:stretch>
            <a:fillRect/>
          </a:stretch>
        </p:blipFill>
        <p:spPr>
          <a:xfrm>
            <a:off x="1212807" y="116337"/>
            <a:ext cx="9766386" cy="6625325"/>
          </a:xfrm>
          <a:prstGeom prst="rect">
            <a:avLst/>
          </a:prstGeom>
        </p:spPr>
      </p:pic>
    </p:spTree>
    <p:extLst>
      <p:ext uri="{BB962C8B-B14F-4D97-AF65-F5344CB8AC3E}">
        <p14:creationId xmlns:p14="http://schemas.microsoft.com/office/powerpoint/2010/main" val="10363620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ffice_36805093_TF45439525.potx" id="{A0DBA323-C3D0-42A6-808B-0AE019D92078}" vid="{FEDBF3E6-38E9-4989-BA4A-FD9DD8971B9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15A3BA9-6D02-4532-AB7C-88A97C6EE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9D4EA3-187B-4130-8E4D-A4F81F967848}">
  <ds:schemaRefs>
    <ds:schemaRef ds:uri="http://schemas.microsoft.com/sharepoint/v3/contenttype/forms"/>
  </ds:schemaRefs>
</ds:datastoreItem>
</file>

<file path=customXml/itemProps3.xml><?xml version="1.0" encoding="utf-8"?>
<ds:datastoreItem xmlns:ds="http://schemas.openxmlformats.org/officeDocument/2006/customXml" ds:itemID="{6E38766F-4A4C-4A97-A586-D473DB73896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Design „Madison“</Template>
  <TotalTime>0</TotalTime>
  <Words>84</Words>
  <Application>Microsoft Office PowerPoint</Application>
  <PresentationFormat>Breitbild</PresentationFormat>
  <Paragraphs>4</Paragraphs>
  <Slides>10</Slides>
  <Notes>1</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vt:i4>
      </vt:variant>
    </vt:vector>
  </HeadingPairs>
  <TitlesOfParts>
    <vt:vector size="16" baseType="lpstr">
      <vt:lpstr>Arial</vt:lpstr>
      <vt:lpstr>Calibri</vt:lpstr>
      <vt:lpstr>MS Shell Dlg 2</vt:lpstr>
      <vt:lpstr>Wingdings</vt:lpstr>
      <vt:lpstr>Wingdings 3</vt:lpstr>
      <vt:lpstr>Madison</vt:lpstr>
      <vt:lpstr>die beliebte Banater Bratwurst, hier Knoblauchwurst genannt, wird  mit Unterstützung der Eltern und Großeltern von den Jungen weiter  gerne selbst gemacht. In Reutlingen ist es schon die nächste  Generation der Familie Glassmann, die Freude am „Wurstmachen“  unter Anleitung vom Opa hat.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Ein Film vom „Wurstmachen“ von Fiona Stritt. Danke an alle Beteiligten für das Interesse an dieser Tradition!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beliebte Banater Bratwurst, hier Knoblauchwurst genannt, wird  mit Unterstützung der Eltern und Großeltern von den jungen weiter  gerne selbst gemacht. In Reutlingen ist es schon die nächste  Generation der Familie Glassmann, die Freude am „Wurstmachen“  unter Anleitung vom Opa hat.</dc:title>
  <dc:creator>Helen</dc:creator>
  <cp:lastModifiedBy>Heidi</cp:lastModifiedBy>
  <cp:revision>5</cp:revision>
  <dcterms:created xsi:type="dcterms:W3CDTF">2022-12-03T19:05:24Z</dcterms:created>
  <dcterms:modified xsi:type="dcterms:W3CDTF">2022-12-18T10:15:31Z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