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59" r:id="rId5"/>
    <p:sldId id="265" r:id="rId6"/>
    <p:sldId id="261" r:id="rId7"/>
    <p:sldId id="266" r:id="rId8"/>
    <p:sldId id="262" r:id="rId9"/>
    <p:sldId id="267" r:id="rId10"/>
    <p:sldId id="263" r:id="rId11"/>
    <p:sldId id="268" r:id="rId12"/>
    <p:sldId id="260" r:id="rId13"/>
    <p:sldId id="271" r:id="rId14"/>
    <p:sldId id="270" r:id="rId15"/>
    <p:sldId id="272" r:id="rId16"/>
    <p:sldId id="273" r:id="rId17"/>
    <p:sldId id="274" r:id="rId18"/>
    <p:sldId id="275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7" autoAdjust="0"/>
  </p:normalViewPr>
  <p:slideViewPr>
    <p:cSldViewPr snapToGrid="0">
      <p:cViewPr varScale="1">
        <p:scale>
          <a:sx n="73" d="100"/>
          <a:sy n="73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75EFC-EE00-5FE2-C8A3-E0BCCCB44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26533"/>
            <a:ext cx="7766936" cy="3424303"/>
          </a:xfrm>
        </p:spPr>
        <p:txBody>
          <a:bodyPr/>
          <a:lstStyle/>
          <a:p>
            <a:pPr algn="ctr"/>
            <a:r>
              <a:rPr lang="de-DE" i="1" dirty="0"/>
              <a:t>Das Kulturheim in Jahrmarkt einst an geselligen Abenden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9049B5-24B8-D1DC-DFAF-89BEDBF7C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123765"/>
            <a:ext cx="8425827" cy="1801905"/>
          </a:xfrm>
        </p:spPr>
        <p:txBody>
          <a:bodyPr>
            <a:normAutofit/>
          </a:bodyPr>
          <a:lstStyle/>
          <a:p>
            <a:endParaRPr lang="de-DE" dirty="0"/>
          </a:p>
          <a:p>
            <a:pPr algn="l"/>
            <a:r>
              <a:rPr lang="de-DE" sz="2400" dirty="0"/>
              <a:t>                        </a:t>
            </a:r>
            <a:r>
              <a:rPr lang="de-DE" sz="2400" i="1" dirty="0"/>
              <a:t>Archivbilder in schwarz-weiß</a:t>
            </a:r>
          </a:p>
          <a:p>
            <a:pPr algn="l"/>
            <a:r>
              <a:rPr lang="de-DE" sz="2400" i="1" dirty="0"/>
              <a:t>der beiden Jahrmarkter Musikkapellen Kassner und Loris</a:t>
            </a:r>
          </a:p>
        </p:txBody>
      </p:sp>
    </p:spTree>
    <p:extLst>
      <p:ext uri="{BB962C8B-B14F-4D97-AF65-F5344CB8AC3E}">
        <p14:creationId xmlns:p14="http://schemas.microsoft.com/office/powerpoint/2010/main" val="355541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40C13BD-0861-4AAA-5CD0-C0484EE4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66" y="297439"/>
            <a:ext cx="5141588" cy="33686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30075EC-84FA-46AF-4365-D5535B8F0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42" y="3666067"/>
            <a:ext cx="4976835" cy="302098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8CBF513-C0D1-E2DA-14F5-22C5D5B95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42" y="83419"/>
            <a:ext cx="5066194" cy="347667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7547576-3224-D85D-0617-F6C41678D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818" y="3666066"/>
            <a:ext cx="4805653" cy="30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0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EAC7D9-6451-EC16-9C70-AE082D23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7" y="1248834"/>
            <a:ext cx="6885161" cy="508423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DCB680-EBA5-76AE-992E-DB2F14AD5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57" y="524932"/>
            <a:ext cx="4273203" cy="58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5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3689FC3-4D72-EF20-DCA2-4B9A11BA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7" y="539935"/>
            <a:ext cx="9660310" cy="57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4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0DEE81-1A03-E59F-A43E-0B1DBB36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84" y="352083"/>
            <a:ext cx="4578682" cy="31482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A6BC5DA-1345-E2EE-1257-D976E734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441" y="352083"/>
            <a:ext cx="5819775" cy="32480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9BC5BEC-E3FD-70DE-4DF2-6D4122564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3" y="3708183"/>
            <a:ext cx="4086468" cy="29132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0AF9363-4F51-51F0-BD5C-A46600CC6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406" y="3708183"/>
            <a:ext cx="3945680" cy="282380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1EA461C-C955-7846-A002-DA2C88B59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071" y="3964706"/>
            <a:ext cx="3660120" cy="23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C4AE8C4-B55D-3FF4-5431-C5D0254B3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6" y="298033"/>
            <a:ext cx="10596281" cy="62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84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BE3FACB-C105-BD70-9ACB-894285257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75" y="322730"/>
            <a:ext cx="10727737" cy="601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2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014EA1-6C09-FC39-8B0B-970C6A8A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77" y="125756"/>
            <a:ext cx="9018070" cy="6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12116B0-C6B5-0B2D-0518-BC22286A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5" y="329245"/>
            <a:ext cx="10858903" cy="60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6CD030-0E6E-6DBB-6DB4-1D9CE5F4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55" y="330911"/>
            <a:ext cx="10196946" cy="632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23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BEE1D0C-CE9B-80F2-166F-C2706F23A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8" y="3322079"/>
            <a:ext cx="4428677" cy="34193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F912D3D-E8F1-92CB-9095-E3DA3B047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1092298"/>
            <a:ext cx="7082073" cy="42685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0EF351B-5BEA-5DA5-58CF-AE842E4CB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88" y="234202"/>
            <a:ext cx="4240305" cy="262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4BCC379-015E-C786-CB3E-A235E5CF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324715"/>
            <a:ext cx="9209912" cy="62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1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EAA7B0D-0422-BF10-7B4A-D8540A2FA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57" y="313265"/>
            <a:ext cx="8798359" cy="60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98D4580-27E8-D49A-B536-458A7D04E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7" y="209406"/>
            <a:ext cx="9855106" cy="614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2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7FD816-0A2C-B63A-5B7B-52406C92E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25" y="409015"/>
            <a:ext cx="4244175" cy="58563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B7E9B17-FB7D-AB19-CF7A-F63662FF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824" y="348441"/>
            <a:ext cx="397342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9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CAE0E26-EE39-38FB-8C0C-B22B7237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574" y="829733"/>
            <a:ext cx="6253515" cy="51223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EC5A35E-5E43-5F67-A7FB-2EEC48230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05" y="177800"/>
            <a:ext cx="5237169" cy="33274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E0DD6A-B39C-3AEC-B81A-D6C7B02E8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41" y="2963333"/>
            <a:ext cx="5209433" cy="36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9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816BB0-D804-532B-ABF0-F7027708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93" y="292100"/>
            <a:ext cx="10466414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4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64D01A-D159-9864-2961-475073E08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28" y="347134"/>
            <a:ext cx="4319999" cy="60071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99514A0-194C-252E-E758-14D5B68B8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218" y="310995"/>
            <a:ext cx="4235982" cy="62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5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5242F68-E90C-8C2C-15FE-5D633D60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558" y="651933"/>
            <a:ext cx="6573354" cy="55541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FF62B62-EC3E-4C4F-BD82-5398C9827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14" y="330200"/>
            <a:ext cx="4585612" cy="54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70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</Words>
  <Application>Microsoft Office PowerPoint</Application>
  <PresentationFormat>Breitbild</PresentationFormat>
  <Paragraphs>4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Facette</vt:lpstr>
      <vt:lpstr>Das Kulturheim in Jahrmarkt einst an geselligen Abenden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Kulturheim in Jahrmarkt einst an geselligen Abenden </dc:title>
  <dc:creator>Helen</dc:creator>
  <cp:lastModifiedBy>Heidi</cp:lastModifiedBy>
  <cp:revision>10</cp:revision>
  <dcterms:created xsi:type="dcterms:W3CDTF">2022-12-12T21:19:03Z</dcterms:created>
  <dcterms:modified xsi:type="dcterms:W3CDTF">2022-12-20T17:36:58Z</dcterms:modified>
</cp:coreProperties>
</file>