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16"/>
  </p:notesMasterIdLst>
  <p:handoutMasterIdLst>
    <p:handoutMasterId r:id="rId17"/>
  </p:handoutMasterIdLst>
  <p:sldIdLst>
    <p:sldId id="257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" y="3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25ED095-2444-47C4-8FC8-22E900981DF8}" type="datetime1">
              <a:rPr lang="de-DE" smtClean="0"/>
              <a:t>20.12.2022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06BD15E-A83F-499B-AE2F-72149146BFF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8339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861AF-EA47-4C59-8600-0E05B22E5394}" type="datetime1">
              <a:rPr lang="de-DE" smtClean="0"/>
              <a:pPr/>
              <a:t>20.12.2022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D6FFF6-EFF5-46FA-B62C-F141E1274D5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566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D6FFF6-EFF5-46FA-B62C-F141E1274D59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5229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1910080" y="1179705"/>
            <a:ext cx="9875520" cy="1472184"/>
          </a:xfrm>
          <a:prstGeom prst="rect">
            <a:avLst/>
          </a:prstGeom>
        </p:spPr>
        <p:txBody>
          <a:bodyPr rtlCol="0" anchor="b"/>
          <a:lstStyle>
            <a:lvl1pPr algn="ctr">
              <a:defRPr/>
            </a:lvl1pPr>
            <a:extLst/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2" name="Untertitel 21"/>
          <p:cNvSpPr>
            <a:spLocks noGrp="1"/>
          </p:cNvSpPr>
          <p:nvPr>
            <p:ph type="subTitle" idx="1"/>
          </p:nvPr>
        </p:nvSpPr>
        <p:spPr>
          <a:xfrm>
            <a:off x="1910080" y="2669871"/>
            <a:ext cx="9875520" cy="1752600"/>
          </a:xfrm>
          <a:prstGeom prst="rect">
            <a:avLst/>
          </a:prstGeom>
        </p:spPr>
        <p:txBody>
          <a:bodyPr tIns="0" rtlCol="0"/>
          <a:lstStyle>
            <a:lvl1pPr marL="27432" indent="0" algn="ctr">
              <a:buNone/>
              <a:defRPr sz="26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rtl="0"/>
            <a:r>
              <a:rPr lang="de-DE"/>
              <a:t>Master-Untertitelformat bearbeiten</a:t>
            </a:r>
            <a:endParaRPr kumimoji="0"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5C4AE273-BD0F-407D-8528-0DE4350FE347}" type="datetime1">
              <a:rPr lang="de-DE" smtClean="0"/>
              <a:pPr/>
              <a:t>20.12.2022</a:t>
            </a:fld>
            <a:endParaRPr lang="de-DE" dirty="0"/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272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vert="eaVert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kumimoji="0"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5F8A52C7-9CB7-49DE-8F21-926B7532DF89}" type="datetime1">
              <a:rPr lang="de-DE" smtClean="0"/>
              <a:pPr/>
              <a:t>20.12.2022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99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  <a:prstGeom prst="rect">
            <a:avLst/>
          </a:prstGeom>
        </p:spPr>
        <p:txBody>
          <a:bodyPr vert="eaVert"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  <a:prstGeom prst="rect">
            <a:avLst/>
          </a:prstGeom>
        </p:spPr>
        <p:txBody>
          <a:bodyPr vert="eaVert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kumimoji="0"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95470DF9-4280-458A-AE6B-BFD6968A8354}" type="datetime1">
              <a:rPr lang="de-DE" smtClean="0"/>
              <a:pPr/>
              <a:t>20.12.2022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435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kumimoji="0"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671DD50E-9C1D-4CE1-A178-76B59BF1D978}" type="datetime1">
              <a:rPr lang="de-DE" smtClean="0"/>
              <a:pPr/>
              <a:t>20.12.2022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998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  <p15:guide id="2" pos="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2600325"/>
            <a:ext cx="8534400" cy="2286000"/>
          </a:xfrm>
          <a:prstGeom prst="rect">
            <a:avLst/>
          </a:prstGeom>
        </p:spPr>
        <p:txBody>
          <a:bodyPr rtlCol="0"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28800" y="1066800"/>
            <a:ext cx="8534400" cy="1509712"/>
          </a:xfrm>
          <a:prstGeom prst="rect">
            <a:avLst/>
          </a:prstGeom>
        </p:spPr>
        <p:txBody>
          <a:bodyPr rtlCol="0"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BB5860BA-2E14-4BA4-B6DF-981C65AD54F9}" type="datetime1">
              <a:rPr lang="de-DE" smtClean="0"/>
              <a:pPr/>
              <a:t>20.12.2022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61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kumimoji="0"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kumimoji="0"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CFF0B86E-ED72-4886-8B5C-C3AE0F532F81}" type="datetime1">
              <a:rPr lang="de-DE" smtClean="0"/>
              <a:pPr/>
              <a:t>20.12.2022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845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  <a:prstGeom prst="rect">
            <a:avLst/>
          </a:prstGeom>
        </p:spPr>
        <p:txBody>
          <a:bodyPr rtlCol="0" anchor="ctr"/>
          <a:lstStyle>
            <a:lvl1pPr algn="ctr">
              <a:defRPr sz="4500" b="1" cap="none" baseline="0"/>
            </a:lvl1pPr>
            <a:extLst/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rtlCol="0"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 rtlCol="0"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kumimoji="0"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rtlCol="0"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 rtlCol="0"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kumimoji="0"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EB494891-643C-44B9-B5A6-48D6C4E63C50}" type="datetime1">
              <a:rPr lang="de-DE" smtClean="0"/>
              <a:pPr/>
              <a:t>20.12.2022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89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rtlCol="0" anchor="ctr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37C27080-B05D-4680-A088-802FF770CC02}" type="datetime1">
              <a:rPr lang="de-DE" smtClean="0"/>
              <a:pPr/>
              <a:t>20.12.2022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065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5B43D619-ACE7-4B45-990B-205B84A4260C}" type="datetime1">
              <a:rPr lang="de-DE" smtClean="0"/>
              <a:pPr/>
              <a:t>20.12.2022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097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prstGeom prst="rect">
            <a:avLst/>
          </a:prstGeom>
          <a:ln>
            <a:noFill/>
          </a:ln>
        </p:spPr>
        <p:txBody>
          <a:bodyPr rtlCol="0"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  <a:prstGeom prst="rect">
            <a:avLst/>
          </a:prstGeom>
        </p:spPr>
        <p:txBody>
          <a:bodyPr rtlCol="0"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  <a:prstGeom prst="rect">
            <a:avLst/>
          </a:prstGeo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kumimoji="0"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CA06107C-8B67-431E-BAB2-AF584E4342C1}" type="datetime1">
              <a:rPr lang="de-DE" smtClean="0"/>
              <a:pPr/>
              <a:t>20.12.2022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254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de-DE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rtlCol="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lang="de-DE"/>
              <a:t>Bild durch Klicken auf Symbol hinzufügen</a:t>
            </a:r>
            <a:endParaRPr kumimoji="0" lang="de-DE" dirty="0"/>
          </a:p>
        </p:txBody>
      </p:sp>
      <p:sp>
        <p:nvSpPr>
          <p:cNvPr id="9" name="Rechteck 1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de-DE" sz="1800" dirty="0"/>
          </a:p>
        </p:txBody>
      </p:sp>
      <p:sp>
        <p:nvSpPr>
          <p:cNvPr id="10" name="Rechteck 2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de-DE" sz="18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61CE0701-52F3-40B4-9B74-EC7DBF0905E6}" type="datetime1">
              <a:rPr lang="de-DE" smtClean="0"/>
              <a:pPr/>
              <a:t>20.12.2022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675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/>
          <p:cNvGrpSpPr/>
          <p:nvPr/>
        </p:nvGrpSpPr>
        <p:grpSpPr>
          <a:xfrm>
            <a:off x="7148" y="-54"/>
            <a:ext cx="12188952" cy="6858054"/>
            <a:chOff x="7148" y="-54"/>
            <a:chExt cx="12188952" cy="6858054"/>
          </a:xfrm>
        </p:grpSpPr>
        <p:sp>
          <p:nvSpPr>
            <p:cNvPr id="4" name="Rechteck 3"/>
            <p:cNvSpPr/>
            <p:nvPr/>
          </p:nvSpPr>
          <p:spPr>
            <a:xfrm>
              <a:off x="7148" y="0"/>
              <a:ext cx="1218895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dirty="0"/>
            </a:p>
          </p:txBody>
        </p:sp>
        <p:sp>
          <p:nvSpPr>
            <p:cNvPr id="15" name="Rechteck 14"/>
            <p:cNvSpPr/>
            <p:nvPr/>
          </p:nvSpPr>
          <p:spPr bwMode="invGray">
            <a:xfrm>
              <a:off x="1473566" y="-54"/>
              <a:ext cx="96070" cy="685805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25400" cap="rnd" cmpd="sng" algn="ctr">
              <a:noFill/>
              <a:prstDash val="solid"/>
            </a:ln>
            <a:effectLst>
              <a:outerShdw blurRad="38550" dist="38000" dir="10800000" algn="tl" rotWithShape="0">
                <a:schemeClr val="bg2">
                  <a:shade val="20000"/>
                  <a:satMod val="110000"/>
                  <a:alpha val="25000"/>
                </a:scheme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latinLnBrk="0" hangingPunct="1"/>
              <a:endParaRPr kumimoji="0" lang="de-DE" sz="1800" dirty="0"/>
            </a:p>
          </p:txBody>
        </p:sp>
        <p:pic>
          <p:nvPicPr>
            <p:cNvPr id="3" name="Bild 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" y="0"/>
              <a:ext cx="1495425" cy="6858000"/>
            </a:xfrm>
            <a:prstGeom prst="rect">
              <a:avLst/>
            </a:prstGeom>
          </p:spPr>
        </p:pic>
      </p:grpSp>
      <p:sp>
        <p:nvSpPr>
          <p:cNvPr id="16" name="Titelplatzhalt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 rtl="0" eaLnBrk="1" latinLnBrk="0" hangingPunct="1"/>
            <a:r>
              <a:rPr lang="de-DE" dirty="0"/>
              <a:t>Zweite Ebene</a:t>
            </a:r>
          </a:p>
          <a:p>
            <a:pPr lvl="2" rtl="0" eaLnBrk="1" latinLnBrk="0" hangingPunct="1"/>
            <a:r>
              <a:rPr lang="de-DE" dirty="0"/>
              <a:t>Dritte Ebene</a:t>
            </a:r>
          </a:p>
          <a:p>
            <a:pPr lvl="3" rtl="0" eaLnBrk="1" latinLnBrk="0" hangingPunct="1"/>
            <a:r>
              <a:rPr lang="de-DE" dirty="0"/>
              <a:t>Vierte Ebene</a:t>
            </a:r>
          </a:p>
          <a:p>
            <a:pPr lvl="4" rtl="0" eaLnBrk="1" latinLnBrk="0" hangingPunct="1"/>
            <a:r>
              <a:rPr lang="de-DE" dirty="0"/>
              <a:t>Fünfte Ebene</a:t>
            </a:r>
          </a:p>
        </p:txBody>
      </p:sp>
      <p:sp>
        <p:nvSpPr>
          <p:cNvPr id="18" name="Datumsplatzhalt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0B3AA74-F63F-4E5A-96AF-2A1A6FA9E44A}" type="datetime1">
              <a:rPr lang="de-DE" smtClean="0"/>
              <a:pPr/>
              <a:t>20.12.2022</a:t>
            </a:fld>
            <a:endParaRPr lang="de-DE" dirty="0"/>
          </a:p>
        </p:txBody>
      </p:sp>
      <p:sp>
        <p:nvSpPr>
          <p:cNvPr id="19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 anchor="b"/>
          <a:lstStyle>
            <a:lvl1pPr eaLnBrk="1" latinLnBrk="0" hangingPunct="1">
              <a:defRPr kumimoji="0" sz="1100">
                <a:solidFill>
                  <a:schemeClr val="tx2"/>
                </a:solidFill>
                <a:effectLst/>
              </a:defRPr>
            </a:lvl1pPr>
            <a:extLst/>
          </a:lstStyle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20" name="Foliennummernplatzhalt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 anchor="b"/>
          <a:lstStyle>
            <a:lvl1pPr algn="ctr" eaLnBrk="1" latinLnBrk="0" hangingPunct="1">
              <a:defRPr kumimoji="0" sz="1100">
                <a:solidFill>
                  <a:schemeClr val="tx2"/>
                </a:solidFill>
                <a:effectLst/>
              </a:defRPr>
            </a:lvl1pPr>
            <a:extLst/>
          </a:lstStyle>
          <a:p>
            <a:pPr rtl="0"/>
            <a:fld id="{401CF334-2D5C-4859-84A6-CA7E6E43FAEB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003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b="1" kern="120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Wingdings 2"/>
        <a:buChar char=""/>
        <a:defRPr kumimoji="0"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>
            <a:lumMod val="50000"/>
          </a:schemeClr>
        </a:buClr>
        <a:buFont typeface="Verdana"/>
        <a:buChar char="◦"/>
        <a:defRPr kumimoji="0"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>
            <a:lumMod val="75000"/>
          </a:schemeClr>
        </a:buClr>
        <a:buFont typeface="Wingdings 2"/>
        <a:buChar char=""/>
        <a:defRPr kumimoji="0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>
            <a:lumMod val="75000"/>
          </a:schemeClr>
        </a:buClr>
        <a:buFont typeface="Wingdings 2"/>
        <a:buChar char=""/>
        <a:defRPr kumimoji="0"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>
            <a:lumMod val="75000"/>
          </a:schemeClr>
        </a:buClr>
        <a:buFont typeface="Wingdings 2"/>
        <a:buChar char=""/>
        <a:defRPr kumimoji="0"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512" userDrawn="1">
          <p15:clr>
            <a:srgbClr val="F26B43"/>
          </p15:clr>
        </p15:guide>
        <p15:guide id="3" pos="1176" userDrawn="1">
          <p15:clr>
            <a:srgbClr val="F26B43"/>
          </p15:clr>
        </p15:guide>
        <p15:guide id="4" orient="horz" pos="3936" userDrawn="1">
          <p15:clr>
            <a:srgbClr val="F26B43"/>
          </p15:clr>
        </p15:guide>
        <p15:guide id="5" orient="horz" pos="888" userDrawn="1">
          <p15:clr>
            <a:srgbClr val="F26B43"/>
          </p15:clr>
        </p15:guide>
        <p15:guide id="6" orient="horz" pos="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de-DE" i="1" dirty="0"/>
              <a:t>Der letzte Musikantenball 1983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10080" y="3344333"/>
            <a:ext cx="9875520" cy="592667"/>
          </a:xfrm>
        </p:spPr>
        <p:txBody>
          <a:bodyPr rtlCol="0">
            <a:normAutofit/>
          </a:bodyPr>
          <a:lstStyle/>
          <a:p>
            <a:pPr rtl="0"/>
            <a:r>
              <a:rPr lang="de-DE" sz="3200" i="1" dirty="0"/>
              <a:t>Musikkapelle Loris</a:t>
            </a:r>
          </a:p>
        </p:txBody>
      </p:sp>
    </p:spTree>
    <p:extLst>
      <p:ext uri="{BB962C8B-B14F-4D97-AF65-F5344CB8AC3E}">
        <p14:creationId xmlns:p14="http://schemas.microsoft.com/office/powerpoint/2010/main" val="263390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0E7057E-972C-BAB1-853A-20126B51F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82" y="389468"/>
            <a:ext cx="8970098" cy="604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2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7AB3A90-99C5-E205-8877-B9A77C777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733" y="327347"/>
            <a:ext cx="9314218" cy="620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2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01046C4-CAB9-6F9A-6652-FEE2B109E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706" y="270933"/>
            <a:ext cx="9461643" cy="631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2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2DB107D-8085-87C4-46B1-EDCC88EBA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789" y="241300"/>
            <a:ext cx="9637990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0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FC3EE40-C04F-C4FD-CFF0-27AC6CD45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603" y="317500"/>
            <a:ext cx="9264407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4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AB351C0-D959-0287-ABCC-1DFC243F9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519" y="258233"/>
            <a:ext cx="9120558" cy="634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5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EE660A5-121A-39AB-AE32-422636CED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545" y="317500"/>
            <a:ext cx="4780739" cy="6223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97824B2-D4C9-8F3E-CD4A-199227B29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409" y="395816"/>
            <a:ext cx="4424719" cy="606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1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3157C8F-FCB5-756C-3238-F6E9ACA21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108" y="220133"/>
            <a:ext cx="5210286" cy="641773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E0C1881-88CC-618B-D37B-AAFCD75BC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067" y="220133"/>
            <a:ext cx="4393881" cy="640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D67B5A1-029C-0033-9021-0CD08BB6F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664" y="211667"/>
            <a:ext cx="5301011" cy="619336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EFCBCB9-31E5-6776-74C9-A2FF8F5F1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245" y="381000"/>
            <a:ext cx="4504977" cy="58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7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3E72196-5A1E-79D2-172D-762F70D30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594" y="203200"/>
            <a:ext cx="4613137" cy="6223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2ACCC9F-BEE9-D0EA-1941-7AF2D250C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394" y="203200"/>
            <a:ext cx="4856782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twurfsvorlage &quot;Gepresste Blätter&quot;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565507_TF03460542" id="{F55DEC9A-AD95-45EB-97DB-7C0531E73CB9}" vid="{304A7866-AAC4-425E-BA13-D92D61ECD735}"/>
    </a:ext>
  </a:extLst>
</a:theme>
</file>

<file path=ppt/theme/theme2.xml><?xml version="1.0" encoding="utf-8"?>
<a:theme xmlns:a="http://schemas.openxmlformats.org/drawingml/2006/main" name="Office-Desig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710C29-A897-44AD-9F83-BE5F874C2A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FED04C-AD43-4E06-AD63-36D8B5E83787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a4f35948-e619-41b3-aa29-22878b09cfd2"/>
    <ds:schemaRef ds:uri="http://schemas.openxmlformats.org/package/2006/metadata/core-properties"/>
    <ds:schemaRef ds:uri="40262f94-9f35-4ac3-9a90-690165a166b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DEB5BEE-6806-4BF1-A9A7-4B4A72C0C6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Entwurfsfolien Gepresste Blätter</Template>
  <TotalTime>0</TotalTime>
  <Words>7</Words>
  <Application>Microsoft Office PowerPoint</Application>
  <PresentationFormat>Breitbild</PresentationFormat>
  <Paragraphs>3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Century Gothic</vt:lpstr>
      <vt:lpstr>Verdana</vt:lpstr>
      <vt:lpstr>Wingdings 2</vt:lpstr>
      <vt:lpstr>Entwurfsvorlage "Gepresste Blätter"</vt:lpstr>
      <vt:lpstr>Der letzte Musikantenball 1983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letzte Musikantenball 1983</dc:title>
  <dc:creator>Helen</dc:creator>
  <cp:lastModifiedBy>Heidi</cp:lastModifiedBy>
  <cp:revision>2</cp:revision>
  <dcterms:created xsi:type="dcterms:W3CDTF">2022-12-18T20:22:45Z</dcterms:created>
  <dcterms:modified xsi:type="dcterms:W3CDTF">2022-12-20T17:39:33Z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74065700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