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69" r:id="rId6"/>
    <p:sldId id="270" r:id="rId7"/>
    <p:sldId id="271" r:id="rId8"/>
    <p:sldId id="272" r:id="rId9"/>
    <p:sldId id="273" r:id="rId10"/>
    <p:sldId id="274" r:id="rId11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80" autoAdjust="0"/>
  </p:normalViewPr>
  <p:slideViewPr>
    <p:cSldViewPr>
      <p:cViewPr varScale="1">
        <p:scale>
          <a:sx n="73" d="100"/>
          <a:sy n="73" d="100"/>
        </p:scale>
        <p:origin x="90" y="35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23AD615-F7B9-4CA9-9630-D989E6B4EEBC}" type="datetime1">
              <a:rPr lang="de-DE" smtClean="0"/>
              <a:t>20.12.2022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de-DE" smtClean="0"/>
              <a:pPr algn="r"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20BF37A-35FB-46AF-80C3-B0D3242F2FFD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E61351F-DBB1-4664-ADA9-83BC7CB8848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28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77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A46BD94-2FD0-40AA-9E78-13B3B4B10815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C70AB1F-8569-428E-B42A-26EA39748EB7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8341A09-17F0-4FA8-8CAC-4F6FB8D3075D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5292518-4F25-43B4-8A56-ADBE8058AA48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0E1608-88FC-4497-8BA7-659ADFFD9BF4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232C972-70D1-4B70-8EE5-7BBCC119397C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4366C3-693F-490B-A84F-9FC931FD04DF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7A31B2A-AB3A-4637-AC48-38428E02F02D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4BC3A19-0FB1-49CB-8436-DF311B24FC75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8F9FAA6-5575-4D21-B925-B40C97EC2811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6704429E-A966-41CF-88B9-6DE8F3671E8E}" type="datetime1">
              <a:rPr lang="de-DE" smtClean="0"/>
              <a:pPr/>
              <a:t>20.12.2022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" y="990600"/>
            <a:ext cx="12188824" cy="2222376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4000" i="1" dirty="0"/>
              <a:t>Wir eilen der Weihnacht entgegen,</a:t>
            </a:r>
            <a:br>
              <a:rPr lang="de-DE" sz="4000" i="1" dirty="0"/>
            </a:br>
            <a:r>
              <a:rPr lang="de-DE" sz="4000" i="1" dirty="0"/>
              <a:t>die ersten Glöckchen erklingen!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4267200"/>
            <a:ext cx="12188825" cy="1371600"/>
          </a:xfrm>
        </p:spPr>
        <p:txBody>
          <a:bodyPr rtlCol="0">
            <a:normAutofit/>
          </a:bodyPr>
          <a:lstStyle/>
          <a:p>
            <a:pPr algn="ctr" rtl="0"/>
            <a:r>
              <a:rPr lang="de-DE" i="1" dirty="0"/>
              <a:t>Es wird wieder besinnlicher, wir besuchen die Basilika</a:t>
            </a:r>
          </a:p>
          <a:p>
            <a:pPr algn="ctr" rtl="0"/>
            <a:r>
              <a:rPr lang="de-DE" i="1" dirty="0"/>
              <a:t>Vierzehnheilige, eine Weihnacht-Kirche. Ein kleines</a:t>
            </a:r>
          </a:p>
          <a:p>
            <a:pPr algn="ctr" rtl="0"/>
            <a:r>
              <a:rPr lang="de-DE" i="1" dirty="0"/>
              <a:t>Morgengebet ist mit dabei und Glöckchen erklingen!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6A6545-6364-77AD-9F8A-FC7D78BF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9" y="211066"/>
            <a:ext cx="5898264" cy="64358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A04C0D-5E12-D505-347D-4FEEA2572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216037"/>
            <a:ext cx="4310486" cy="64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78AF6E-53CB-5D9E-53B1-58833CF9F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3" y="188851"/>
            <a:ext cx="4733100" cy="6310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75FE77-9F71-55BF-8737-EDFACA357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88640"/>
            <a:ext cx="4733258" cy="63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9B825E-041E-FAB1-02CA-4888EA0B0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3" y="274340"/>
            <a:ext cx="4731990" cy="63093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5929C4-8098-A639-BE70-2264CBF3D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274340"/>
            <a:ext cx="473199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7D2CFF-50CA-65BF-243A-3B4E92C7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34634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3F59DE-2839-9BEA-6397-9983F0F6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692696"/>
            <a:ext cx="7008779" cy="52565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8A56FD-9DA0-D8C8-997E-9F686B427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24" y="598376"/>
            <a:ext cx="4563037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FE82E-82CD-F4DE-9F8B-BA213F1ED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678588" y="5517231"/>
            <a:ext cx="2547938" cy="43204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/>
              <a:t>Video</a:t>
            </a:r>
          </a:p>
        </p:txBody>
      </p:sp>
      <p:pic>
        <p:nvPicPr>
          <p:cNvPr id="4" name="WhatsApp Video 2022-12-04 at 21.51.46">
            <a:hlinkClick r:id="" action="ppaction://media"/>
            <a:extLst>
              <a:ext uri="{FF2B5EF4-FFF2-40B4-BE49-F238E27FC236}">
                <a16:creationId xmlns:a16="http://schemas.microsoft.com/office/drawing/2014/main" id="{F1E26D44-184C-0E44-575F-86302344A1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8588" y="839062"/>
            <a:ext cx="2547938" cy="4495800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3286E1F-E213-459E-8ED7-AB8E1120D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92" y="1340768"/>
            <a:ext cx="5248124" cy="34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larheit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93_TF02801109_TF02801109.potx" id="{8698BAC2-92DE-46B1-A95B-23845FF99F2A}" vid="{159544EC-DC65-4FAF-8F4B-F6C6ACEF4FFC}"/>
    </a:ext>
  </a:extLst>
</a:theme>
</file>

<file path=ppt/theme/theme2.xml><?xml version="1.0" encoding="utf-8"?>
<a:theme xmlns:a="http://schemas.openxmlformats.org/drawingml/2006/main" name="Office-Design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Naturpräsentation „Ausgeglichenheit“ (Breitbild)</Template>
  <TotalTime>0</TotalTime>
  <Words>39</Words>
  <Application>Microsoft Office PowerPoint</Application>
  <PresentationFormat>Benutzerdefiniert</PresentationFormat>
  <Paragraphs>7</Paragraphs>
  <Slides>7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0" baseType="lpstr">
      <vt:lpstr>Arial</vt:lpstr>
      <vt:lpstr>Euphemia</vt:lpstr>
      <vt:lpstr>Klarheit 16:9</vt:lpstr>
      <vt:lpstr>Wir eilen der Weihnacht entgegen, die ersten Glöckchen erklingen!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eilen der Weihnacht entgegen</dc:title>
  <dc:creator>Helen</dc:creator>
  <cp:lastModifiedBy>Heidi</cp:lastModifiedBy>
  <cp:revision>4</cp:revision>
  <dcterms:created xsi:type="dcterms:W3CDTF">2022-12-19T13:43:43Z</dcterms:created>
  <dcterms:modified xsi:type="dcterms:W3CDTF">2022-12-20T17:51:24Z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